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heme/theme5.xml" ContentType="application/vnd.openxmlformats-officedocument.theme+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notesSlides/notesSlide1.xml" ContentType="application/vnd.openxmlformats-officedocument.presentationml.notesSlide+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notesSlides/notesSlide2.xml" ContentType="application/vnd.openxmlformats-officedocument.presentationml.notesSlide+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notesSlides/notesSlide3.xml" ContentType="application/vnd.openxmlformats-officedocument.presentationml.notesSlide+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notesSlides/notesSlide4.xml" ContentType="application/vnd.openxmlformats-officedocument.presentationml.notesSlide+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notesSlides/notesSlide5.xml" ContentType="application/vnd.openxmlformats-officedocument.presentationml.notesSlide+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notesSlides/notesSlide6.xml" ContentType="application/vnd.openxmlformats-officedocument.presentationml.notesSlide+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notesSlides/notesSlide7.xml" ContentType="application/vnd.openxmlformats-officedocument.presentationml.notesSlide+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notesSlides/notesSlide8.xml" ContentType="application/vnd.openxmlformats-officedocument.presentationml.notesSlide+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notesSlides/notesSlide9.xml" ContentType="application/vnd.openxmlformats-officedocument.presentationml.notesSlide+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1" r:id="rId2"/>
    <p:sldMasterId id="2147483670" r:id="rId3"/>
    <p:sldMasterId id="2147483689" r:id="rId4"/>
  </p:sldMasterIdLst>
  <p:notesMasterIdLst>
    <p:notesMasterId r:id="rId32"/>
  </p:notesMasterIdLst>
  <p:sldIdLst>
    <p:sldId id="499" r:id="rId5"/>
    <p:sldId id="500" r:id="rId6"/>
    <p:sldId id="501" r:id="rId7"/>
    <p:sldId id="502" r:id="rId8"/>
    <p:sldId id="531" r:id="rId9"/>
    <p:sldId id="532" r:id="rId10"/>
    <p:sldId id="541" r:id="rId11"/>
    <p:sldId id="504" r:id="rId12"/>
    <p:sldId id="516" r:id="rId13"/>
    <p:sldId id="554" r:id="rId14"/>
    <p:sldId id="519" r:id="rId15"/>
    <p:sldId id="545" r:id="rId16"/>
    <p:sldId id="505" r:id="rId17"/>
    <p:sldId id="517" r:id="rId18"/>
    <p:sldId id="539" r:id="rId19"/>
    <p:sldId id="538" r:id="rId20"/>
    <p:sldId id="544" r:id="rId21"/>
    <p:sldId id="550" r:id="rId22"/>
    <p:sldId id="549" r:id="rId23"/>
    <p:sldId id="503" r:id="rId24"/>
    <p:sldId id="537" r:id="rId25"/>
    <p:sldId id="533" r:id="rId26"/>
    <p:sldId id="534" r:id="rId27"/>
    <p:sldId id="535" r:id="rId28"/>
    <p:sldId id="559" r:id="rId29"/>
    <p:sldId id="560" r:id="rId30"/>
    <p:sldId id="558" r:id="rId31"/>
  </p:sldIdLst>
  <p:sldSz cx="12192000" cy="6858000"/>
  <p:notesSz cx="6858000" cy="9144000"/>
  <p:custDataLst>
    <p:tags r:id="rId3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66">
          <p15:clr>
            <a:srgbClr val="A4A3A4"/>
          </p15:clr>
        </p15:guide>
        <p15:guide id="2" pos="7296">
          <p15:clr>
            <a:srgbClr val="A4A3A4"/>
          </p15:clr>
        </p15:guide>
        <p15:guide id="3" orient="horz" pos="809">
          <p15:clr>
            <a:srgbClr val="A4A3A4"/>
          </p15:clr>
        </p15:guide>
        <p15:guide id="4" orient="horz" pos="4050">
          <p15:clr>
            <a:srgbClr val="A4A3A4"/>
          </p15:clr>
        </p15:guide>
        <p15:guide id="5" pos="37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F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94" d="100"/>
          <a:sy n="94" d="100"/>
        </p:scale>
        <p:origin x="712" y="192"/>
      </p:cViewPr>
      <p:guideLst>
        <p:guide pos="266"/>
        <p:guide pos="7296"/>
        <p:guide orient="horz" pos="809"/>
        <p:guide orient="horz" pos="4050"/>
        <p:guide pos="37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434EFD-D01B-4786-8E32-690863F609C7}" type="datetimeFigureOut">
              <a:rPr lang="zh-CN" altLang="en-US" smtClean="0"/>
              <a:t>2023/4/25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25A602-48AD-42AB-8002-3E664BDF2A28}"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B205223-FACC-49A5-8611-B5A5835DF2C1}"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8</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11</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13</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14</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15</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16</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F25A602-48AD-42AB-8002-3E664BDF2A28}" type="slidenum">
              <a:rPr lang="zh-CN" altLang="en-US" smtClean="0"/>
              <a:t>17</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66.xml"/><Relationship Id="rId7" Type="http://schemas.openxmlformats.org/officeDocument/2006/relationships/slideMaster" Target="../slideMasters/slideMaster2.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slideMaster" Target="../slideMasters/slideMaster2.xml"/><Relationship Id="rId5" Type="http://schemas.openxmlformats.org/officeDocument/2006/relationships/tags" Target="../tags/tag74.xml"/><Relationship Id="rId4" Type="http://schemas.openxmlformats.org/officeDocument/2006/relationships/tags" Target="../tags/tag73.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slideMaster" Target="../slideMasters/slideMaster2.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86.xml"/><Relationship Id="rId3" Type="http://schemas.openxmlformats.org/officeDocument/2006/relationships/tags" Target="../tags/tag81.xml"/><Relationship Id="rId7" Type="http://schemas.openxmlformats.org/officeDocument/2006/relationships/tags" Target="../tags/tag85.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slideMaster" Target="../slideMasters/slideMaster2.xml"/><Relationship Id="rId5" Type="http://schemas.openxmlformats.org/officeDocument/2006/relationships/tags" Target="../tags/tag83.xml"/><Relationship Id="rId10" Type="http://schemas.openxmlformats.org/officeDocument/2006/relationships/tags" Target="../tags/tag88.xml"/><Relationship Id="rId4" Type="http://schemas.openxmlformats.org/officeDocument/2006/relationships/tags" Target="../tags/tag82.xml"/><Relationship Id="rId9" Type="http://schemas.openxmlformats.org/officeDocument/2006/relationships/tags" Target="../tags/tag87.xml"/></Relationships>
</file>

<file path=ppt/slideLayouts/_rels/slideLayout14.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91.xml"/><Relationship Id="rId7" Type="http://schemas.openxmlformats.org/officeDocument/2006/relationships/tags" Target="../tags/tag95.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Master" Target="../slideMasters/slideMaster2.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15.xml"/><Relationship Id="rId3" Type="http://schemas.openxmlformats.org/officeDocument/2006/relationships/tags" Target="../tags/tag110.xml"/><Relationship Id="rId7" Type="http://schemas.openxmlformats.org/officeDocument/2006/relationships/tags" Target="../tags/tag114.xml"/><Relationship Id="rId2" Type="http://schemas.openxmlformats.org/officeDocument/2006/relationships/tags" Target="../tags/tag109.xml"/><Relationship Id="rId1" Type="http://schemas.openxmlformats.org/officeDocument/2006/relationships/tags" Target="../tags/tag108.xml"/><Relationship Id="rId6" Type="http://schemas.openxmlformats.org/officeDocument/2006/relationships/tags" Target="../tags/tag113.xml"/><Relationship Id="rId11" Type="http://schemas.openxmlformats.org/officeDocument/2006/relationships/slideMaster" Target="../slideMasters/slideMaster2.xml"/><Relationship Id="rId5" Type="http://schemas.openxmlformats.org/officeDocument/2006/relationships/tags" Target="../tags/tag112.xml"/><Relationship Id="rId10" Type="http://schemas.openxmlformats.org/officeDocument/2006/relationships/tags" Target="../tags/tag117.xml"/><Relationship Id="rId4" Type="http://schemas.openxmlformats.org/officeDocument/2006/relationships/tags" Target="../tags/tag111.xml"/><Relationship Id="rId9" Type="http://schemas.openxmlformats.org/officeDocument/2006/relationships/tags" Target="../tags/tag116.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25.xml"/><Relationship Id="rId3" Type="http://schemas.openxmlformats.org/officeDocument/2006/relationships/tags" Target="../tags/tag120.xml"/><Relationship Id="rId7" Type="http://schemas.openxmlformats.org/officeDocument/2006/relationships/tags" Target="../tags/tag124.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slideMaster" Target="../slideMasters/slideMaster2.xml"/><Relationship Id="rId5" Type="http://schemas.openxmlformats.org/officeDocument/2006/relationships/tags" Target="../tags/tag122.xml"/><Relationship Id="rId10" Type="http://schemas.openxmlformats.org/officeDocument/2006/relationships/tags" Target="../tags/tag127.xml"/><Relationship Id="rId4" Type="http://schemas.openxmlformats.org/officeDocument/2006/relationships/tags" Target="../tags/tag121.xml"/><Relationship Id="rId9" Type="http://schemas.openxmlformats.org/officeDocument/2006/relationships/tags" Target="../tags/tag126.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35.xml"/><Relationship Id="rId3" Type="http://schemas.openxmlformats.org/officeDocument/2006/relationships/tags" Target="../tags/tag130.xml"/><Relationship Id="rId7" Type="http://schemas.openxmlformats.org/officeDocument/2006/relationships/tags" Target="../tags/tag134.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slideMaster" Target="../slideMasters/slideMaster2.xml"/><Relationship Id="rId5" Type="http://schemas.openxmlformats.org/officeDocument/2006/relationships/tags" Target="../tags/tag132.xml"/><Relationship Id="rId10" Type="http://schemas.openxmlformats.org/officeDocument/2006/relationships/tags" Target="../tags/tag137.xml"/><Relationship Id="rId4" Type="http://schemas.openxmlformats.org/officeDocument/2006/relationships/tags" Target="../tags/tag131.xml"/><Relationship Id="rId9" Type="http://schemas.openxmlformats.org/officeDocument/2006/relationships/tags" Target="../tags/tag136.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145.xml"/><Relationship Id="rId13" Type="http://schemas.openxmlformats.org/officeDocument/2006/relationships/slideMaster" Target="../slideMasters/slideMaster2.xml"/><Relationship Id="rId3" Type="http://schemas.openxmlformats.org/officeDocument/2006/relationships/tags" Target="../tags/tag140.xml"/><Relationship Id="rId7" Type="http://schemas.openxmlformats.org/officeDocument/2006/relationships/tags" Target="../tags/tag144.xml"/><Relationship Id="rId12" Type="http://schemas.openxmlformats.org/officeDocument/2006/relationships/tags" Target="../tags/tag149.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11" Type="http://schemas.openxmlformats.org/officeDocument/2006/relationships/tags" Target="../tags/tag148.xml"/><Relationship Id="rId5" Type="http://schemas.openxmlformats.org/officeDocument/2006/relationships/tags" Target="../tags/tag142.xml"/><Relationship Id="rId10" Type="http://schemas.openxmlformats.org/officeDocument/2006/relationships/tags" Target="../tags/tag147.xml"/><Relationship Id="rId4" Type="http://schemas.openxmlformats.org/officeDocument/2006/relationships/tags" Target="../tags/tag141.xml"/><Relationship Id="rId9" Type="http://schemas.openxmlformats.org/officeDocument/2006/relationships/tags" Target="../tags/tag14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157.xml"/><Relationship Id="rId13" Type="http://schemas.openxmlformats.org/officeDocument/2006/relationships/slideMaster" Target="../slideMasters/slideMaster2.xml"/><Relationship Id="rId3" Type="http://schemas.openxmlformats.org/officeDocument/2006/relationships/tags" Target="../tags/tag152.xml"/><Relationship Id="rId7" Type="http://schemas.openxmlformats.org/officeDocument/2006/relationships/tags" Target="../tags/tag156.xml"/><Relationship Id="rId12" Type="http://schemas.openxmlformats.org/officeDocument/2006/relationships/tags" Target="../tags/tag161.xml"/><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tags" Target="../tags/tag155.xml"/><Relationship Id="rId11" Type="http://schemas.openxmlformats.org/officeDocument/2006/relationships/tags" Target="../tags/tag160.xml"/><Relationship Id="rId5" Type="http://schemas.openxmlformats.org/officeDocument/2006/relationships/tags" Target="../tags/tag154.xml"/><Relationship Id="rId10" Type="http://schemas.openxmlformats.org/officeDocument/2006/relationships/tags" Target="../tags/tag159.xml"/><Relationship Id="rId4" Type="http://schemas.openxmlformats.org/officeDocument/2006/relationships/tags" Target="../tags/tag153.xml"/><Relationship Id="rId9" Type="http://schemas.openxmlformats.org/officeDocument/2006/relationships/tags" Target="../tags/tag158.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70.xml"/><Relationship Id="rId7" Type="http://schemas.openxmlformats.org/officeDocument/2006/relationships/slideMaster" Target="../slideMasters/slideMaster3.xml"/><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tags" Target="../tags/tag173.xml"/><Relationship Id="rId5" Type="http://schemas.openxmlformats.org/officeDocument/2006/relationships/tags" Target="../tags/tag172.xml"/><Relationship Id="rId4" Type="http://schemas.openxmlformats.org/officeDocument/2006/relationships/tags" Target="../tags/tag17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slideMaster" Target="../slideMasters/slideMaster3.xml"/><Relationship Id="rId5" Type="http://schemas.openxmlformats.org/officeDocument/2006/relationships/tags" Target="../tags/tag178.xml"/><Relationship Id="rId4" Type="http://schemas.openxmlformats.org/officeDocument/2006/relationships/tags" Target="../tags/tag17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86.xml"/><Relationship Id="rId3" Type="http://schemas.openxmlformats.org/officeDocument/2006/relationships/tags" Target="../tags/tag181.xml"/><Relationship Id="rId7" Type="http://schemas.openxmlformats.org/officeDocument/2006/relationships/tags" Target="../tags/tag185.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10" Type="http://schemas.openxmlformats.org/officeDocument/2006/relationships/slideMaster" Target="../slideMasters/slideMaster3.xml"/><Relationship Id="rId4" Type="http://schemas.openxmlformats.org/officeDocument/2006/relationships/tags" Target="../tags/tag182.xml"/><Relationship Id="rId9" Type="http://schemas.openxmlformats.org/officeDocument/2006/relationships/tags" Target="../tags/tag187.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90.xml"/><Relationship Id="rId7" Type="http://schemas.openxmlformats.org/officeDocument/2006/relationships/slideMaster" Target="../slideMasters/slideMaster3.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201.xml"/><Relationship Id="rId3" Type="http://schemas.openxmlformats.org/officeDocument/2006/relationships/tags" Target="../tags/tag196.xml"/><Relationship Id="rId7" Type="http://schemas.openxmlformats.org/officeDocument/2006/relationships/tags" Target="../tags/tag200.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 Id="rId9"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slideMaster" Target="../slideMasters/slideMaster3.xml"/><Relationship Id="rId5" Type="http://schemas.openxmlformats.org/officeDocument/2006/relationships/tags" Target="../tags/tag206.xml"/><Relationship Id="rId4" Type="http://schemas.openxmlformats.org/officeDocument/2006/relationships/tags" Target="../tags/tag20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212.xml"/><Relationship Id="rId7" Type="http://schemas.openxmlformats.org/officeDocument/2006/relationships/slideMaster" Target="../slideMasters/slideMaster3.xml"/><Relationship Id="rId2" Type="http://schemas.openxmlformats.org/officeDocument/2006/relationships/tags" Target="../tags/tag211.xml"/><Relationship Id="rId1" Type="http://schemas.openxmlformats.org/officeDocument/2006/relationships/tags" Target="../tags/tag210.xml"/><Relationship Id="rId6" Type="http://schemas.openxmlformats.org/officeDocument/2006/relationships/tags" Target="../tags/tag215.xml"/><Relationship Id="rId5" Type="http://schemas.openxmlformats.org/officeDocument/2006/relationships/tags" Target="../tags/tag214.xml"/><Relationship Id="rId4" Type="http://schemas.openxmlformats.org/officeDocument/2006/relationships/tags" Target="../tags/tag21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6" Type="http://schemas.openxmlformats.org/officeDocument/2006/relationships/slideMaster" Target="../slideMasters/slideMaster3.xml"/><Relationship Id="rId5" Type="http://schemas.openxmlformats.org/officeDocument/2006/relationships/tags" Target="../tags/tag220.xml"/><Relationship Id="rId4" Type="http://schemas.openxmlformats.org/officeDocument/2006/relationships/tags" Target="../tags/tag219.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tags" Target="../tags/tag20.xml"/><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tags" Target="../tags/tag19.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5" Type="http://schemas.openxmlformats.org/officeDocument/2006/relationships/tags" Target="../tags/tag12.xml"/><Relationship Id="rId10" Type="http://schemas.openxmlformats.org/officeDocument/2006/relationships/tags" Target="../tags/tag17.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223.xml"/><Relationship Id="rId2" Type="http://schemas.openxmlformats.org/officeDocument/2006/relationships/tags" Target="../tags/tag222.xml"/><Relationship Id="rId1" Type="http://schemas.openxmlformats.org/officeDocument/2006/relationships/tags" Target="../tags/tag221.xml"/><Relationship Id="rId5" Type="http://schemas.openxmlformats.org/officeDocument/2006/relationships/slideMaster" Target="../slideMasters/slideMaster3.xml"/><Relationship Id="rId4" Type="http://schemas.openxmlformats.org/officeDocument/2006/relationships/tags" Target="../tags/tag224.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227.xml"/><Relationship Id="rId7" Type="http://schemas.openxmlformats.org/officeDocument/2006/relationships/slideMaster" Target="../slideMasters/slideMaster3.xml"/><Relationship Id="rId2" Type="http://schemas.openxmlformats.org/officeDocument/2006/relationships/tags" Target="../tags/tag226.xml"/><Relationship Id="rId1" Type="http://schemas.openxmlformats.org/officeDocument/2006/relationships/tags" Target="../tags/tag225.xml"/><Relationship Id="rId6" Type="http://schemas.openxmlformats.org/officeDocument/2006/relationships/tags" Target="../tags/tag230.xml"/><Relationship Id="rId5" Type="http://schemas.openxmlformats.org/officeDocument/2006/relationships/tags" Target="../tags/tag229.xml"/><Relationship Id="rId4" Type="http://schemas.openxmlformats.org/officeDocument/2006/relationships/tags" Target="../tags/tag228.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233.xml"/><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slideMaster" Target="../slideMasters/slideMaster3.xml"/><Relationship Id="rId5" Type="http://schemas.openxmlformats.org/officeDocument/2006/relationships/tags" Target="../tags/tag235.xml"/><Relationship Id="rId4" Type="http://schemas.openxmlformats.org/officeDocument/2006/relationships/tags" Target="../tags/tag234.xml"/></Relationships>
</file>

<file path=ppt/slideLayouts/_rels/slideLayout33.xml.rels><?xml version="1.0" encoding="UTF-8" standalone="yes"?>
<Relationships xmlns="http://schemas.openxmlformats.org/package/2006/relationships"><Relationship Id="rId8" Type="http://schemas.openxmlformats.org/officeDocument/2006/relationships/tags" Target="../tags/tag243.xml"/><Relationship Id="rId3" Type="http://schemas.openxmlformats.org/officeDocument/2006/relationships/tags" Target="../tags/tag238.xml"/><Relationship Id="rId7" Type="http://schemas.openxmlformats.org/officeDocument/2006/relationships/tags" Target="../tags/tag24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5" Type="http://schemas.openxmlformats.org/officeDocument/2006/relationships/tags" Target="../tags/tag240.xml"/><Relationship Id="rId4" Type="http://schemas.openxmlformats.org/officeDocument/2006/relationships/tags" Target="../tags/tag239.xml"/><Relationship Id="rId9"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8" Type="http://schemas.openxmlformats.org/officeDocument/2006/relationships/tags" Target="../tags/tag251.xml"/><Relationship Id="rId3" Type="http://schemas.openxmlformats.org/officeDocument/2006/relationships/tags" Target="../tags/tag246.xml"/><Relationship Id="rId7" Type="http://schemas.openxmlformats.org/officeDocument/2006/relationships/tags" Target="../tags/tag250.xml"/><Relationship Id="rId2" Type="http://schemas.openxmlformats.org/officeDocument/2006/relationships/tags" Target="../tags/tag245.xml"/><Relationship Id="rId1" Type="http://schemas.openxmlformats.org/officeDocument/2006/relationships/tags" Target="../tags/tag244.xml"/><Relationship Id="rId6" Type="http://schemas.openxmlformats.org/officeDocument/2006/relationships/tags" Target="../tags/tag249.xml"/><Relationship Id="rId5" Type="http://schemas.openxmlformats.org/officeDocument/2006/relationships/tags" Target="../tags/tag248.xml"/><Relationship Id="rId4" Type="http://schemas.openxmlformats.org/officeDocument/2006/relationships/tags" Target="../tags/tag247.xml"/><Relationship Id="rId9"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8" Type="http://schemas.openxmlformats.org/officeDocument/2006/relationships/tags" Target="../tags/tag259.xml"/><Relationship Id="rId3" Type="http://schemas.openxmlformats.org/officeDocument/2006/relationships/tags" Target="../tags/tag254.xml"/><Relationship Id="rId7" Type="http://schemas.openxmlformats.org/officeDocument/2006/relationships/tags" Target="../tags/tag258.xml"/><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tags" Target="../tags/tag257.xml"/><Relationship Id="rId5" Type="http://schemas.openxmlformats.org/officeDocument/2006/relationships/tags" Target="../tags/tag256.xml"/><Relationship Id="rId4" Type="http://schemas.openxmlformats.org/officeDocument/2006/relationships/tags" Target="../tags/tag255.xml"/><Relationship Id="rId9"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8" Type="http://schemas.openxmlformats.org/officeDocument/2006/relationships/tags" Target="../tags/tag267.xml"/><Relationship Id="rId3" Type="http://schemas.openxmlformats.org/officeDocument/2006/relationships/tags" Target="../tags/tag262.xml"/><Relationship Id="rId7" Type="http://schemas.openxmlformats.org/officeDocument/2006/relationships/tags" Target="../tags/tag266.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tags" Target="../tags/tag265.xml"/><Relationship Id="rId5" Type="http://schemas.openxmlformats.org/officeDocument/2006/relationships/tags" Target="../tags/tag264.xml"/><Relationship Id="rId4" Type="http://schemas.openxmlformats.org/officeDocument/2006/relationships/tags" Target="../tags/tag263.xml"/><Relationship Id="rId9"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275.xml"/><Relationship Id="rId3" Type="http://schemas.openxmlformats.org/officeDocument/2006/relationships/tags" Target="../tags/tag270.xml"/><Relationship Id="rId7" Type="http://schemas.openxmlformats.org/officeDocument/2006/relationships/tags" Target="../tags/tag274.xml"/><Relationship Id="rId2" Type="http://schemas.openxmlformats.org/officeDocument/2006/relationships/tags" Target="../tags/tag269.xml"/><Relationship Id="rId1" Type="http://schemas.openxmlformats.org/officeDocument/2006/relationships/tags" Target="../tags/tag268.xml"/><Relationship Id="rId6" Type="http://schemas.openxmlformats.org/officeDocument/2006/relationships/tags" Target="../tags/tag273.xml"/><Relationship Id="rId11" Type="http://schemas.openxmlformats.org/officeDocument/2006/relationships/slideMaster" Target="../slideMasters/slideMaster3.xml"/><Relationship Id="rId5" Type="http://schemas.openxmlformats.org/officeDocument/2006/relationships/tags" Target="../tags/tag272.xml"/><Relationship Id="rId10" Type="http://schemas.openxmlformats.org/officeDocument/2006/relationships/tags" Target="../tags/tag277.xml"/><Relationship Id="rId4" Type="http://schemas.openxmlformats.org/officeDocument/2006/relationships/tags" Target="../tags/tag271.xml"/><Relationship Id="rId9" Type="http://schemas.openxmlformats.org/officeDocument/2006/relationships/tags" Target="../tags/tag276.xml"/></Relationships>
</file>

<file path=ppt/slideLayouts/_rels/slideLayout38.xml.rels><?xml version="1.0" encoding="UTF-8" standalone="yes"?>
<Relationships xmlns="http://schemas.openxmlformats.org/package/2006/relationships"><Relationship Id="rId8" Type="http://schemas.openxmlformats.org/officeDocument/2006/relationships/tags" Target="../tags/tag285.xml"/><Relationship Id="rId3" Type="http://schemas.openxmlformats.org/officeDocument/2006/relationships/tags" Target="../tags/tag280.xml"/><Relationship Id="rId7" Type="http://schemas.openxmlformats.org/officeDocument/2006/relationships/tags" Target="../tags/tag284.xml"/><Relationship Id="rId2" Type="http://schemas.openxmlformats.org/officeDocument/2006/relationships/tags" Target="../tags/tag279.xml"/><Relationship Id="rId1" Type="http://schemas.openxmlformats.org/officeDocument/2006/relationships/tags" Target="../tags/tag278.xml"/><Relationship Id="rId6" Type="http://schemas.openxmlformats.org/officeDocument/2006/relationships/tags" Target="../tags/tag283.xml"/><Relationship Id="rId5" Type="http://schemas.openxmlformats.org/officeDocument/2006/relationships/tags" Target="../tags/tag282.xml"/><Relationship Id="rId4" Type="http://schemas.openxmlformats.org/officeDocument/2006/relationships/tags" Target="../tags/tag281.xml"/><Relationship Id="rId9"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8" Type="http://schemas.openxmlformats.org/officeDocument/2006/relationships/tags" Target="../tags/tag299.xml"/><Relationship Id="rId13" Type="http://schemas.openxmlformats.org/officeDocument/2006/relationships/tags" Target="../tags/tag304.xml"/><Relationship Id="rId3" Type="http://schemas.openxmlformats.org/officeDocument/2006/relationships/tags" Target="../tags/tag294.xml"/><Relationship Id="rId7" Type="http://schemas.openxmlformats.org/officeDocument/2006/relationships/tags" Target="../tags/tag298.xml"/><Relationship Id="rId12" Type="http://schemas.openxmlformats.org/officeDocument/2006/relationships/tags" Target="../tags/tag303.xml"/><Relationship Id="rId2" Type="http://schemas.openxmlformats.org/officeDocument/2006/relationships/tags" Target="../tags/tag293.xml"/><Relationship Id="rId1" Type="http://schemas.openxmlformats.org/officeDocument/2006/relationships/tags" Target="../tags/tag292.xml"/><Relationship Id="rId6" Type="http://schemas.openxmlformats.org/officeDocument/2006/relationships/tags" Target="../tags/tag297.xml"/><Relationship Id="rId11" Type="http://schemas.openxmlformats.org/officeDocument/2006/relationships/tags" Target="../tags/tag302.xml"/><Relationship Id="rId5" Type="http://schemas.openxmlformats.org/officeDocument/2006/relationships/tags" Target="../tags/tag296.xml"/><Relationship Id="rId10" Type="http://schemas.openxmlformats.org/officeDocument/2006/relationships/tags" Target="../tags/tag301.xml"/><Relationship Id="rId4" Type="http://schemas.openxmlformats.org/officeDocument/2006/relationships/tags" Target="../tags/tag295.xml"/><Relationship Id="rId9" Type="http://schemas.openxmlformats.org/officeDocument/2006/relationships/tags" Target="../tags/tag300.xml"/><Relationship Id="rId14"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slideMaster" Target="../slideMasters/slideMaster2.xml"/><Relationship Id="rId5" Type="http://schemas.openxmlformats.org/officeDocument/2006/relationships/tags" Target="../tags/tag25.xml"/><Relationship Id="rId4" Type="http://schemas.openxmlformats.org/officeDocument/2006/relationships/tags" Target="../tags/tag24.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307.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Master" Target="../slideMasters/slideMaster4.xml"/><Relationship Id="rId5" Type="http://schemas.openxmlformats.org/officeDocument/2006/relationships/tags" Target="../tags/tag309.xml"/><Relationship Id="rId4" Type="http://schemas.openxmlformats.org/officeDocument/2006/relationships/tags" Target="../tags/tag308.xml"/></Relationships>
</file>

<file path=ppt/slideLayouts/_rels/slideLayout41.xml.rels><?xml version="1.0" encoding="UTF-8" standalone="yes"?>
<Relationships xmlns="http://schemas.openxmlformats.org/package/2006/relationships"><Relationship Id="rId8" Type="http://schemas.openxmlformats.org/officeDocument/2006/relationships/tags" Target="../tags/tag317.xml"/><Relationship Id="rId13" Type="http://schemas.openxmlformats.org/officeDocument/2006/relationships/tags" Target="../tags/tag322.xml"/><Relationship Id="rId3" Type="http://schemas.openxmlformats.org/officeDocument/2006/relationships/tags" Target="../tags/tag312.xml"/><Relationship Id="rId7" Type="http://schemas.openxmlformats.org/officeDocument/2006/relationships/tags" Target="../tags/tag316.xml"/><Relationship Id="rId12" Type="http://schemas.openxmlformats.org/officeDocument/2006/relationships/tags" Target="../tags/tag321.xml"/><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tags" Target="../tags/tag315.xml"/><Relationship Id="rId11" Type="http://schemas.openxmlformats.org/officeDocument/2006/relationships/tags" Target="../tags/tag320.xml"/><Relationship Id="rId5" Type="http://schemas.openxmlformats.org/officeDocument/2006/relationships/tags" Target="../tags/tag314.xml"/><Relationship Id="rId15" Type="http://schemas.openxmlformats.org/officeDocument/2006/relationships/slideMaster" Target="../slideMasters/slideMaster4.xml"/><Relationship Id="rId10" Type="http://schemas.openxmlformats.org/officeDocument/2006/relationships/tags" Target="../tags/tag319.xml"/><Relationship Id="rId4" Type="http://schemas.openxmlformats.org/officeDocument/2006/relationships/tags" Target="../tags/tag313.xml"/><Relationship Id="rId9" Type="http://schemas.openxmlformats.org/officeDocument/2006/relationships/tags" Target="../tags/tag318.xml"/><Relationship Id="rId14" Type="http://schemas.openxmlformats.org/officeDocument/2006/relationships/tags" Target="../tags/tag323.xml"/></Relationships>
</file>

<file path=ppt/slideLayouts/_rels/slideLayout42.xml.rels><?xml version="1.0" encoding="UTF-8" standalone="yes"?>
<Relationships xmlns="http://schemas.openxmlformats.org/package/2006/relationships"><Relationship Id="rId3" Type="http://schemas.openxmlformats.org/officeDocument/2006/relationships/tags" Target="../tags/tag326.xml"/><Relationship Id="rId7" Type="http://schemas.openxmlformats.org/officeDocument/2006/relationships/slideMaster" Target="../slideMasters/slideMaster4.xml"/><Relationship Id="rId2" Type="http://schemas.openxmlformats.org/officeDocument/2006/relationships/tags" Target="../tags/tag325.xml"/><Relationship Id="rId1" Type="http://schemas.openxmlformats.org/officeDocument/2006/relationships/tags" Target="../tags/tag324.xml"/><Relationship Id="rId6" Type="http://schemas.openxmlformats.org/officeDocument/2006/relationships/tags" Target="../tags/tag329.xml"/><Relationship Id="rId5" Type="http://schemas.openxmlformats.org/officeDocument/2006/relationships/tags" Target="../tags/tag328.xml"/><Relationship Id="rId4" Type="http://schemas.openxmlformats.org/officeDocument/2006/relationships/tags" Target="../tags/tag327.xml"/></Relationships>
</file>

<file path=ppt/slideLayouts/_rels/slideLayout43.xml.rels><?xml version="1.0" encoding="UTF-8" standalone="yes"?>
<Relationships xmlns="http://schemas.openxmlformats.org/package/2006/relationships"><Relationship Id="rId8" Type="http://schemas.openxmlformats.org/officeDocument/2006/relationships/tags" Target="../tags/tag337.xml"/><Relationship Id="rId3" Type="http://schemas.openxmlformats.org/officeDocument/2006/relationships/tags" Target="../tags/tag332.xml"/><Relationship Id="rId7" Type="http://schemas.openxmlformats.org/officeDocument/2006/relationships/tags" Target="../tags/tag336.xml"/><Relationship Id="rId2" Type="http://schemas.openxmlformats.org/officeDocument/2006/relationships/tags" Target="../tags/tag331.xml"/><Relationship Id="rId1" Type="http://schemas.openxmlformats.org/officeDocument/2006/relationships/tags" Target="../tags/tag330.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9"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340.xml"/><Relationship Id="rId7" Type="http://schemas.openxmlformats.org/officeDocument/2006/relationships/tags" Target="../tags/tag344.xml"/><Relationship Id="rId2" Type="http://schemas.openxmlformats.org/officeDocument/2006/relationships/tags" Target="../tags/tag339.xml"/><Relationship Id="rId1" Type="http://schemas.openxmlformats.org/officeDocument/2006/relationships/tags" Target="../tags/tag338.xml"/><Relationship Id="rId6" Type="http://schemas.openxmlformats.org/officeDocument/2006/relationships/tags" Target="../tags/tag343.xml"/><Relationship Id="rId5" Type="http://schemas.openxmlformats.org/officeDocument/2006/relationships/tags" Target="../tags/tag342.xml"/><Relationship Id="rId4" Type="http://schemas.openxmlformats.org/officeDocument/2006/relationships/tags" Target="../tags/tag341.xml"/></Relationships>
</file>

<file path=ppt/slideLayouts/_rels/slideLayout45.xml.rels><?xml version="1.0" encoding="UTF-8" standalone="yes"?>
<Relationships xmlns="http://schemas.openxmlformats.org/package/2006/relationships"><Relationship Id="rId3" Type="http://schemas.openxmlformats.org/officeDocument/2006/relationships/tags" Target="../tags/tag347.xml"/><Relationship Id="rId2" Type="http://schemas.openxmlformats.org/officeDocument/2006/relationships/tags" Target="../tags/tag346.xml"/><Relationship Id="rId1" Type="http://schemas.openxmlformats.org/officeDocument/2006/relationships/tags" Target="../tags/tag345.xml"/><Relationship Id="rId4"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tags" Target="../tags/tag350.xml"/><Relationship Id="rId7" Type="http://schemas.openxmlformats.org/officeDocument/2006/relationships/slideMaster" Target="../slideMasters/slideMaster4.xml"/><Relationship Id="rId2" Type="http://schemas.openxmlformats.org/officeDocument/2006/relationships/tags" Target="../tags/tag349.xml"/><Relationship Id="rId1" Type="http://schemas.openxmlformats.org/officeDocument/2006/relationships/tags" Target="../tags/tag348.xml"/><Relationship Id="rId6" Type="http://schemas.openxmlformats.org/officeDocument/2006/relationships/tags" Target="../tags/tag353.xml"/><Relationship Id="rId5" Type="http://schemas.openxmlformats.org/officeDocument/2006/relationships/tags" Target="../tags/tag352.xml"/><Relationship Id="rId4" Type="http://schemas.openxmlformats.org/officeDocument/2006/relationships/tags" Target="../tags/tag351.xml"/></Relationships>
</file>

<file path=ppt/slideLayouts/_rels/slideLayout47.xml.rels><?xml version="1.0" encoding="UTF-8" standalone="yes"?>
<Relationships xmlns="http://schemas.openxmlformats.org/package/2006/relationships"><Relationship Id="rId3" Type="http://schemas.openxmlformats.org/officeDocument/2006/relationships/tags" Target="../tags/tag356.xml"/><Relationship Id="rId2" Type="http://schemas.openxmlformats.org/officeDocument/2006/relationships/tags" Target="../tags/tag355.xml"/><Relationship Id="rId1" Type="http://schemas.openxmlformats.org/officeDocument/2006/relationships/tags" Target="../tags/tag354.xml"/><Relationship Id="rId6" Type="http://schemas.openxmlformats.org/officeDocument/2006/relationships/slideMaster" Target="../slideMasters/slideMaster4.xml"/><Relationship Id="rId5" Type="http://schemas.openxmlformats.org/officeDocument/2006/relationships/tags" Target="../tags/tag358.xml"/><Relationship Id="rId4" Type="http://schemas.openxmlformats.org/officeDocument/2006/relationships/tags" Target="../tags/tag357.xml"/></Relationships>
</file>

<file path=ppt/slideLayouts/_rels/slideLayout48.xml.rels><?xml version="1.0" encoding="UTF-8" standalone="yes"?>
<Relationships xmlns="http://schemas.openxmlformats.org/package/2006/relationships"><Relationship Id="rId3" Type="http://schemas.openxmlformats.org/officeDocument/2006/relationships/tags" Target="../tags/tag361.xml"/><Relationship Id="rId2" Type="http://schemas.openxmlformats.org/officeDocument/2006/relationships/tags" Target="../tags/tag360.xml"/><Relationship Id="rId1" Type="http://schemas.openxmlformats.org/officeDocument/2006/relationships/tags" Target="../tags/tag359.xml"/><Relationship Id="rId5" Type="http://schemas.openxmlformats.org/officeDocument/2006/relationships/slideMaster" Target="../slideMasters/slideMaster4.xml"/><Relationship Id="rId4" Type="http://schemas.openxmlformats.org/officeDocument/2006/relationships/tags" Target="../tags/tag362.xml"/></Relationships>
</file>

<file path=ppt/slideLayouts/_rels/slideLayout49.xml.rels><?xml version="1.0" encoding="UTF-8" standalone="yes"?>
<Relationships xmlns="http://schemas.openxmlformats.org/package/2006/relationships"><Relationship Id="rId8" Type="http://schemas.openxmlformats.org/officeDocument/2006/relationships/tags" Target="../tags/tag370.xml"/><Relationship Id="rId3" Type="http://schemas.openxmlformats.org/officeDocument/2006/relationships/tags" Target="../tags/tag365.xml"/><Relationship Id="rId7" Type="http://schemas.openxmlformats.org/officeDocument/2006/relationships/tags" Target="../tags/tag369.xml"/><Relationship Id="rId2" Type="http://schemas.openxmlformats.org/officeDocument/2006/relationships/tags" Target="../tags/tag364.xml"/><Relationship Id="rId1" Type="http://schemas.openxmlformats.org/officeDocument/2006/relationships/tags" Target="../tags/tag363.xml"/><Relationship Id="rId6" Type="http://schemas.openxmlformats.org/officeDocument/2006/relationships/tags" Target="../tags/tag368.xml"/><Relationship Id="rId11" Type="http://schemas.openxmlformats.org/officeDocument/2006/relationships/slideMaster" Target="../slideMasters/slideMaster4.xml"/><Relationship Id="rId5" Type="http://schemas.openxmlformats.org/officeDocument/2006/relationships/tags" Target="../tags/tag367.xml"/><Relationship Id="rId10" Type="http://schemas.openxmlformats.org/officeDocument/2006/relationships/tags" Target="../tags/tag372.xml"/><Relationship Id="rId4" Type="http://schemas.openxmlformats.org/officeDocument/2006/relationships/tags" Target="../tags/tag366.xml"/><Relationship Id="rId9" Type="http://schemas.openxmlformats.org/officeDocument/2006/relationships/tags" Target="../tags/tag37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3.xml"/><Relationship Id="rId13" Type="http://schemas.openxmlformats.org/officeDocument/2006/relationships/tags" Target="../tags/tag38.xml"/><Relationship Id="rId3" Type="http://schemas.openxmlformats.org/officeDocument/2006/relationships/tags" Target="../tags/tag28.xml"/><Relationship Id="rId7" Type="http://schemas.openxmlformats.org/officeDocument/2006/relationships/tags" Target="../tags/tag32.xml"/><Relationship Id="rId12" Type="http://schemas.openxmlformats.org/officeDocument/2006/relationships/tags" Target="../tags/tag37.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11" Type="http://schemas.openxmlformats.org/officeDocument/2006/relationships/tags" Target="../tags/tag36.xml"/><Relationship Id="rId5" Type="http://schemas.openxmlformats.org/officeDocument/2006/relationships/tags" Target="../tags/tag30.xml"/><Relationship Id="rId15" Type="http://schemas.openxmlformats.org/officeDocument/2006/relationships/slideMaster" Target="../slideMasters/slideMaster2.xml"/><Relationship Id="rId10" Type="http://schemas.openxmlformats.org/officeDocument/2006/relationships/tags" Target="../tags/tag35.xml"/><Relationship Id="rId4" Type="http://schemas.openxmlformats.org/officeDocument/2006/relationships/tags" Target="../tags/tag29.xml"/><Relationship Id="rId9" Type="http://schemas.openxmlformats.org/officeDocument/2006/relationships/tags" Target="../tags/tag34.xml"/><Relationship Id="rId14" Type="http://schemas.openxmlformats.org/officeDocument/2006/relationships/tags" Target="../tags/tag39.xml"/></Relationships>
</file>

<file path=ppt/slideLayouts/_rels/slideLayout50.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375.xml"/><Relationship Id="rId7" Type="http://schemas.openxmlformats.org/officeDocument/2006/relationships/tags" Target="../tags/tag379.xml"/><Relationship Id="rId2" Type="http://schemas.openxmlformats.org/officeDocument/2006/relationships/tags" Target="../tags/tag374.xml"/><Relationship Id="rId1" Type="http://schemas.openxmlformats.org/officeDocument/2006/relationships/tags" Target="../tags/tag373.xml"/><Relationship Id="rId6" Type="http://schemas.openxmlformats.org/officeDocument/2006/relationships/tags" Target="../tags/tag378.xml"/><Relationship Id="rId5" Type="http://schemas.openxmlformats.org/officeDocument/2006/relationships/tags" Target="../tags/tag377.xml"/><Relationship Id="rId4" Type="http://schemas.openxmlformats.org/officeDocument/2006/relationships/tags" Target="../tags/tag376.xml"/></Relationships>
</file>

<file path=ppt/slideLayouts/_rels/slideLayout51.xml.rels><?xml version="1.0" encoding="UTF-8" standalone="yes"?>
<Relationships xmlns="http://schemas.openxmlformats.org/package/2006/relationships"><Relationship Id="rId8" Type="http://schemas.openxmlformats.org/officeDocument/2006/relationships/tags" Target="../tags/tag387.xml"/><Relationship Id="rId13" Type="http://schemas.openxmlformats.org/officeDocument/2006/relationships/slideMaster" Target="../slideMasters/slideMaster4.xml"/><Relationship Id="rId3" Type="http://schemas.openxmlformats.org/officeDocument/2006/relationships/tags" Target="../tags/tag382.xml"/><Relationship Id="rId7" Type="http://schemas.openxmlformats.org/officeDocument/2006/relationships/tags" Target="../tags/tag386.xml"/><Relationship Id="rId12" Type="http://schemas.openxmlformats.org/officeDocument/2006/relationships/tags" Target="../tags/tag391.xml"/><Relationship Id="rId2" Type="http://schemas.openxmlformats.org/officeDocument/2006/relationships/tags" Target="../tags/tag381.xml"/><Relationship Id="rId1" Type="http://schemas.openxmlformats.org/officeDocument/2006/relationships/tags" Target="../tags/tag380.xml"/><Relationship Id="rId6" Type="http://schemas.openxmlformats.org/officeDocument/2006/relationships/tags" Target="../tags/tag385.xml"/><Relationship Id="rId11" Type="http://schemas.openxmlformats.org/officeDocument/2006/relationships/tags" Target="../tags/tag390.xml"/><Relationship Id="rId5" Type="http://schemas.openxmlformats.org/officeDocument/2006/relationships/tags" Target="../tags/tag384.xml"/><Relationship Id="rId10" Type="http://schemas.openxmlformats.org/officeDocument/2006/relationships/tags" Target="../tags/tag389.xml"/><Relationship Id="rId4" Type="http://schemas.openxmlformats.org/officeDocument/2006/relationships/tags" Target="../tags/tag383.xml"/><Relationship Id="rId9" Type="http://schemas.openxmlformats.org/officeDocument/2006/relationships/tags" Target="../tags/tag388.xml"/></Relationships>
</file>

<file path=ppt/slideLayouts/_rels/slideLayout52.xml.rels><?xml version="1.0" encoding="UTF-8" standalone="yes"?>
<Relationships xmlns="http://schemas.openxmlformats.org/package/2006/relationships"><Relationship Id="rId8" Type="http://schemas.openxmlformats.org/officeDocument/2006/relationships/tags" Target="../tags/tag399.xml"/><Relationship Id="rId3" Type="http://schemas.openxmlformats.org/officeDocument/2006/relationships/tags" Target="../tags/tag394.xml"/><Relationship Id="rId7" Type="http://schemas.openxmlformats.org/officeDocument/2006/relationships/tags" Target="../tags/tag398.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slideMaster" Target="../slideMasters/slideMaster4.xml"/><Relationship Id="rId5" Type="http://schemas.openxmlformats.org/officeDocument/2006/relationships/tags" Target="../tags/tag396.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s>
</file>

<file path=ppt/slideLayouts/_rels/slideLayout53.xml.rels><?xml version="1.0" encoding="UTF-8" standalone="yes"?>
<Relationships xmlns="http://schemas.openxmlformats.org/package/2006/relationships"><Relationship Id="rId8" Type="http://schemas.openxmlformats.org/officeDocument/2006/relationships/tags" Target="../tags/tag409.xml"/><Relationship Id="rId3" Type="http://schemas.openxmlformats.org/officeDocument/2006/relationships/tags" Target="../tags/tag404.xml"/><Relationship Id="rId7" Type="http://schemas.openxmlformats.org/officeDocument/2006/relationships/tags" Target="../tags/tag408.xml"/><Relationship Id="rId2" Type="http://schemas.openxmlformats.org/officeDocument/2006/relationships/tags" Target="../tags/tag403.xml"/><Relationship Id="rId1" Type="http://schemas.openxmlformats.org/officeDocument/2006/relationships/tags" Target="../tags/tag402.xml"/><Relationship Id="rId6" Type="http://schemas.openxmlformats.org/officeDocument/2006/relationships/tags" Target="../tags/tag407.xml"/><Relationship Id="rId11" Type="http://schemas.openxmlformats.org/officeDocument/2006/relationships/slideMaster" Target="../slideMasters/slideMaster4.xml"/><Relationship Id="rId5" Type="http://schemas.openxmlformats.org/officeDocument/2006/relationships/tags" Target="../tags/tag406.xml"/><Relationship Id="rId10" Type="http://schemas.openxmlformats.org/officeDocument/2006/relationships/tags" Target="../tags/tag411.xml"/><Relationship Id="rId4" Type="http://schemas.openxmlformats.org/officeDocument/2006/relationships/tags" Target="../tags/tag405.xml"/><Relationship Id="rId9" Type="http://schemas.openxmlformats.org/officeDocument/2006/relationships/tags" Target="../tags/tag410.xml"/></Relationships>
</file>

<file path=ppt/slideLayouts/_rels/slideLayout54.xml.rels><?xml version="1.0" encoding="UTF-8" standalone="yes"?>
<Relationships xmlns="http://schemas.openxmlformats.org/package/2006/relationships"><Relationship Id="rId8" Type="http://schemas.openxmlformats.org/officeDocument/2006/relationships/tags" Target="../tags/tag419.xml"/><Relationship Id="rId3" Type="http://schemas.openxmlformats.org/officeDocument/2006/relationships/tags" Target="../tags/tag414.xml"/><Relationship Id="rId7" Type="http://schemas.openxmlformats.org/officeDocument/2006/relationships/tags" Target="../tags/tag418.xml"/><Relationship Id="rId2" Type="http://schemas.openxmlformats.org/officeDocument/2006/relationships/tags" Target="../tags/tag413.xml"/><Relationship Id="rId1" Type="http://schemas.openxmlformats.org/officeDocument/2006/relationships/tags" Target="../tags/tag412.xml"/><Relationship Id="rId6" Type="http://schemas.openxmlformats.org/officeDocument/2006/relationships/tags" Target="../tags/tag417.xml"/><Relationship Id="rId11" Type="http://schemas.openxmlformats.org/officeDocument/2006/relationships/slideMaster" Target="../slideMasters/slideMaster4.xml"/><Relationship Id="rId5" Type="http://schemas.openxmlformats.org/officeDocument/2006/relationships/tags" Target="../tags/tag416.xml"/><Relationship Id="rId10" Type="http://schemas.openxmlformats.org/officeDocument/2006/relationships/tags" Target="../tags/tag421.xml"/><Relationship Id="rId4" Type="http://schemas.openxmlformats.org/officeDocument/2006/relationships/tags" Target="../tags/tag415.xml"/><Relationship Id="rId9" Type="http://schemas.openxmlformats.org/officeDocument/2006/relationships/tags" Target="../tags/tag420.xml"/></Relationships>
</file>

<file path=ppt/slideLayouts/_rels/slideLayout55.xml.rels><?xml version="1.0" encoding="UTF-8" standalone="yes"?>
<Relationships xmlns="http://schemas.openxmlformats.org/package/2006/relationships"><Relationship Id="rId8" Type="http://schemas.openxmlformats.org/officeDocument/2006/relationships/tags" Target="../tags/tag429.xml"/><Relationship Id="rId13" Type="http://schemas.openxmlformats.org/officeDocument/2006/relationships/slideMaster" Target="../slideMasters/slideMaster4.xml"/><Relationship Id="rId3" Type="http://schemas.openxmlformats.org/officeDocument/2006/relationships/tags" Target="../tags/tag424.xml"/><Relationship Id="rId7" Type="http://schemas.openxmlformats.org/officeDocument/2006/relationships/tags" Target="../tags/tag428.xml"/><Relationship Id="rId12" Type="http://schemas.openxmlformats.org/officeDocument/2006/relationships/tags" Target="../tags/tag433.xml"/><Relationship Id="rId2" Type="http://schemas.openxmlformats.org/officeDocument/2006/relationships/tags" Target="../tags/tag423.xml"/><Relationship Id="rId1" Type="http://schemas.openxmlformats.org/officeDocument/2006/relationships/tags" Target="../tags/tag422.xml"/><Relationship Id="rId6" Type="http://schemas.openxmlformats.org/officeDocument/2006/relationships/tags" Target="../tags/tag427.xml"/><Relationship Id="rId11" Type="http://schemas.openxmlformats.org/officeDocument/2006/relationships/tags" Target="../tags/tag432.xml"/><Relationship Id="rId5" Type="http://schemas.openxmlformats.org/officeDocument/2006/relationships/tags" Target="../tags/tag426.xml"/><Relationship Id="rId10" Type="http://schemas.openxmlformats.org/officeDocument/2006/relationships/tags" Target="../tags/tag431.xml"/><Relationship Id="rId4" Type="http://schemas.openxmlformats.org/officeDocument/2006/relationships/tags" Target="../tags/tag425.xml"/><Relationship Id="rId9" Type="http://schemas.openxmlformats.org/officeDocument/2006/relationships/tags" Target="../tags/tag430.xml"/></Relationships>
</file>

<file path=ppt/slideLayouts/_rels/slideLayout56.xml.rels><?xml version="1.0" encoding="UTF-8" standalone="yes"?>
<Relationships xmlns="http://schemas.openxmlformats.org/package/2006/relationships"><Relationship Id="rId8" Type="http://schemas.openxmlformats.org/officeDocument/2006/relationships/tags" Target="../tags/tag441.xml"/><Relationship Id="rId13" Type="http://schemas.openxmlformats.org/officeDocument/2006/relationships/slideMaster" Target="../slideMasters/slideMaster4.xml"/><Relationship Id="rId3" Type="http://schemas.openxmlformats.org/officeDocument/2006/relationships/tags" Target="../tags/tag436.xml"/><Relationship Id="rId7" Type="http://schemas.openxmlformats.org/officeDocument/2006/relationships/tags" Target="../tags/tag440.xml"/><Relationship Id="rId12" Type="http://schemas.openxmlformats.org/officeDocument/2006/relationships/tags" Target="../tags/tag445.xml"/><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tags" Target="../tags/tag439.xml"/><Relationship Id="rId11" Type="http://schemas.openxmlformats.org/officeDocument/2006/relationships/tags" Target="../tags/tag444.xml"/><Relationship Id="rId5" Type="http://schemas.openxmlformats.org/officeDocument/2006/relationships/tags" Target="../tags/tag438.xml"/><Relationship Id="rId10" Type="http://schemas.openxmlformats.org/officeDocument/2006/relationships/tags" Target="../tags/tag443.xml"/><Relationship Id="rId4" Type="http://schemas.openxmlformats.org/officeDocument/2006/relationships/tags" Target="../tags/tag437.xml"/><Relationship Id="rId9" Type="http://schemas.openxmlformats.org/officeDocument/2006/relationships/tags" Target="../tags/tag442.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4"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F01BDAB-DEE0-4955-9ECF-EFD1A93DC033}" type="datetimeFigureOut">
              <a:rPr lang="zh-CN" altLang="en-US" smtClean="0"/>
              <a:t>2023/4/25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A499305-9C56-4D80-9C0D-63E8B7311A6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t>2023/4/25</a:t>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p>
        </p:txBody>
      </p:sp>
      <p:sp>
        <p:nvSpPr>
          <p:cNvPr id="3" name="日期占位符 2"/>
          <p:cNvSpPr>
            <a:spLocks noGrp="1"/>
          </p:cNvSpPr>
          <p:nvPr>
            <p:ph type="dt" sz="half" idx="10"/>
            <p:custDataLst>
              <p:tags r:id="rId2"/>
            </p:custDataLst>
          </p:nvPr>
        </p:nvSpPr>
        <p:spPr/>
        <p:txBody>
          <a:bodyPr lIns="90170" tIns="46990" rIns="90170" bIns="46990">
            <a:normAutofit/>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3"/>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4"/>
            </p:custDataLst>
          </p:nvPr>
        </p:nvSpPr>
        <p:spPr/>
        <p:txBody>
          <a:bodyPr lIns="90170" tIns="46990" rIns="90170" bIns="46990">
            <a:normAutofit/>
          </a:bodyPr>
          <a:lstStyle/>
          <a:p>
            <a:fld id="{49AE70B2-8BF9-45C0-BB95-33D1B9D3A854}" type="slidenum">
              <a:rPr lang="zh-CN" altLang="en-US" smtClean="0"/>
              <a:t>‹#›</a:t>
            </a:fld>
            <a:endParaRPr lang="zh-CN" altLang="en-US"/>
          </a:p>
        </p:txBody>
      </p:sp>
      <p:grpSp>
        <p:nvGrpSpPr>
          <p:cNvPr id="6" name="组合 5"/>
          <p:cNvGrpSpPr/>
          <p:nvPr userDrawn="1">
            <p:custDataLst>
              <p:tags r:id="rId5"/>
            </p:custDataLst>
          </p:nvPr>
        </p:nvGrpSpPr>
        <p:grpSpPr>
          <a:xfrm flipH="1">
            <a:off x="8603626" y="3112882"/>
            <a:ext cx="436739" cy="542227"/>
            <a:chOff x="10608342" y="5053054"/>
            <a:chExt cx="1583658" cy="1966165"/>
          </a:xfrm>
        </p:grpSpPr>
        <p:sp>
          <p:nvSpPr>
            <p:cNvPr id="7" name="任意多边形: 形状 6"/>
            <p:cNvSpPr/>
            <p:nvPr>
              <p:custDataLst>
                <p:tags r:id="rId9"/>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10"/>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6"/>
            </p:custDataLst>
          </p:nvPr>
        </p:nvGrpSpPr>
        <p:grpSpPr>
          <a:xfrm>
            <a:off x="3151635" y="3119499"/>
            <a:ext cx="436739" cy="542227"/>
            <a:chOff x="10608342" y="5053054"/>
            <a:chExt cx="1583658" cy="1966165"/>
          </a:xfrm>
        </p:grpSpPr>
        <p:sp>
          <p:nvSpPr>
            <p:cNvPr id="10" name="任意多边形: 形状 9"/>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6"/>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7"/>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pitchFamily="34" charset="-122"/>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grpSp>
        <p:nvGrpSpPr>
          <p:cNvPr id="11" name="组合 10"/>
          <p:cNvGrpSpPr/>
          <p:nvPr userDrawn="1">
            <p:custDataLst>
              <p:tags r:id="rId2"/>
            </p:custDataLst>
          </p:nvPr>
        </p:nvGrpSpPr>
        <p:grpSpPr>
          <a:xfrm rot="16200000">
            <a:off x="11009630" y="351790"/>
            <a:ext cx="737870" cy="916305"/>
            <a:chOff x="10608342" y="5053054"/>
            <a:chExt cx="1583658" cy="1966165"/>
          </a:xfrm>
        </p:grpSpPr>
        <p:sp>
          <p:nvSpPr>
            <p:cNvPr id="12" name="任意多边形: 形状 11"/>
            <p:cNvSpPr/>
            <p:nvPr>
              <p:custDataLst>
                <p:tags r:id="rId11"/>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3" name="等腰三角形 12"/>
            <p:cNvSpPr/>
            <p:nvPr>
              <p:custDataLst>
                <p:tags r:id="rId12"/>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grpSp>
        <p:nvGrpSpPr>
          <p:cNvPr id="14" name="组合 13"/>
          <p:cNvGrpSpPr/>
          <p:nvPr userDrawn="1">
            <p:custDataLst>
              <p:tags r:id="rId3"/>
            </p:custDataLst>
          </p:nvPr>
        </p:nvGrpSpPr>
        <p:grpSpPr>
          <a:xfrm rot="5400000">
            <a:off x="443865" y="5584825"/>
            <a:ext cx="737870" cy="916305"/>
            <a:chOff x="10608342" y="5053054"/>
            <a:chExt cx="1583658" cy="1966165"/>
          </a:xfrm>
        </p:grpSpPr>
        <p:sp>
          <p:nvSpPr>
            <p:cNvPr id="16" name="任意多边形: 形状 15"/>
            <p:cNvSpPr/>
            <p:nvPr>
              <p:custDataLst>
                <p:tags r:id="rId9"/>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7" name="等腰三角形 16"/>
            <p:cNvSpPr/>
            <p:nvPr>
              <p:custDataLst>
                <p:tags r:id="rId10"/>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2" name="标题 1"/>
          <p:cNvSpPr>
            <a:spLocks noGrp="1"/>
          </p:cNvSpPr>
          <p:nvPr>
            <p:ph type="title" hasCustomPrompt="1"/>
            <p:custDataLst>
              <p:tags r:id="rId4"/>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7" name="内容占位符 6"/>
          <p:cNvSpPr>
            <a:spLocks noGrp="1"/>
          </p:cNvSpPr>
          <p:nvPr>
            <p:ph sz="quarter" idx="13" hasCustomPrompt="1"/>
            <p:custDataLst>
              <p:tags r:id="rId5"/>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a:defRPr baseline="0">
                <a:solidFill>
                  <a:schemeClr val="tx1"/>
                </a:solidFill>
                <a:latin typeface="微软雅黑" panose="020B0503020204020204" pitchFamily="34" charset="-122"/>
                <a:ea typeface="微软雅黑" panose="020B0503020204020204" pitchFamily="34" charset="-122"/>
              </a:defRPr>
            </a:lvl2pPr>
            <a:lvl3pPr>
              <a:defRPr baseline="0">
                <a:solidFill>
                  <a:schemeClr val="tx1"/>
                </a:solidFill>
                <a:latin typeface="微软雅黑" panose="020B0503020204020204" pitchFamily="34" charset="-122"/>
                <a:ea typeface="微软雅黑" panose="020B0503020204020204" pitchFamily="34" charset="-122"/>
              </a:defRPr>
            </a:lvl3pPr>
            <a:lvl4pPr>
              <a:defRPr baseline="0">
                <a:solidFill>
                  <a:schemeClr val="tx1"/>
                </a:solidFill>
                <a:latin typeface="微软雅黑" panose="020B0503020204020204" pitchFamily="34" charset="-122"/>
                <a:ea typeface="微软雅黑" panose="020B0503020204020204" pitchFamily="34" charset="-122"/>
              </a:defRPr>
            </a:lvl4pPr>
            <a:lvl5pPr>
              <a:defRPr baseline="0">
                <a:solidFill>
                  <a:schemeClr val="tx1"/>
                </a:solidFill>
                <a:latin typeface="微软雅黑" panose="020B0503020204020204" pitchFamily="34" charset="-122"/>
                <a:ea typeface="微软雅黑" panose="020B0503020204020204" pitchFamily="3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5" name="灯片编号占位符 4"/>
          <p:cNvSpPr>
            <a:spLocks noGrp="1"/>
          </p:cNvSpPr>
          <p:nvPr>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4" name="页脚占位符 3"/>
          <p:cNvSpPr>
            <a:spLocks noGrp="1"/>
          </p:cNvSpPr>
          <p:nvPr>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pitchFamily="34" charset="-122"/>
              <a:sym typeface="+mn-ea"/>
            </a:endParaRPr>
          </a:p>
        </p:txBody>
      </p:sp>
      <p:sp>
        <p:nvSpPr>
          <p:cNvPr id="2" name="标题 1"/>
          <p:cNvSpPr>
            <a:spLocks noGrp="1"/>
          </p:cNvSpPr>
          <p:nvPr userDrawn="1">
            <p:ph type="title" hasCustomPrompt="1"/>
            <p:custDataLst>
              <p:tags r:id="rId2"/>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单击编辑标题</a:t>
            </a:r>
          </a:p>
        </p:txBody>
      </p:sp>
      <p:sp>
        <p:nvSpPr>
          <p:cNvPr id="3" name="日期占位符 2"/>
          <p:cNvSpPr>
            <a:spLocks noGrp="1"/>
          </p:cNvSpPr>
          <p:nvPr>
            <p:ph type="dt" sz="half" idx="10"/>
            <p:custDataLst>
              <p:tags r:id="rId3"/>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6"/>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9" name="内容占位符 8"/>
          <p:cNvSpPr>
            <a:spLocks noGrp="1"/>
          </p:cNvSpPr>
          <p:nvPr userDrawn="1">
            <p:ph sz="quarter" idx="14"/>
            <p:custDataLst>
              <p:tags r:id="rId7"/>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p>
          <a:p>
            <a:pPr lvl="1"/>
            <a:r>
              <a:rPr lang="zh-CN" altLang="en-US">
                <a:sym typeface="+mn-ea"/>
              </a:rPr>
              <a:t>第</a:t>
            </a:r>
            <a:r>
              <a:rPr lang="zh-CN" altLang="en-US"/>
              <a:t>二级</a:t>
            </a:r>
          </a:p>
          <a:p>
            <a:pPr lvl="2"/>
            <a:r>
              <a:rPr lang="zh-CN" altLang="en-US">
                <a:sym typeface="+mn-ea"/>
              </a:rPr>
              <a:t>第</a:t>
            </a:r>
            <a:r>
              <a:rPr lang="zh-CN" altLang="en-US"/>
              <a:t>三级</a:t>
            </a:r>
          </a:p>
          <a:p>
            <a:pPr lvl="3"/>
            <a:r>
              <a:rPr lang="zh-CN" altLang="en-US">
                <a:sym typeface="+mn-ea"/>
              </a:rPr>
              <a:t>第</a:t>
            </a:r>
            <a:r>
              <a:rPr lang="zh-CN" altLang="en-US"/>
              <a:t>四级</a:t>
            </a:r>
          </a:p>
          <a:p>
            <a:pPr lvl="4"/>
            <a:r>
              <a:rPr lang="zh-CN" altLang="en-US">
                <a:sym typeface="+mn-ea"/>
              </a:rPr>
              <a:t>第</a:t>
            </a:r>
            <a:r>
              <a:rPr lang="zh-CN" altLang="en-US"/>
              <a:t>五级</a:t>
            </a:r>
            <a:endParaRPr lang="zh-CN" altLang="en-US" dirty="0"/>
          </a:p>
        </p:txBody>
      </p:sp>
      <p:grpSp>
        <p:nvGrpSpPr>
          <p:cNvPr id="11" name="组合 10"/>
          <p:cNvGrpSpPr/>
          <p:nvPr userDrawn="1">
            <p:custDataLst>
              <p:tags r:id="rId8"/>
            </p:custDataLst>
          </p:nvPr>
        </p:nvGrpSpPr>
        <p:grpSpPr>
          <a:xfrm>
            <a:off x="-1" y="0"/>
            <a:ext cx="4823460" cy="769938"/>
            <a:chOff x="-1" y="0"/>
            <a:chExt cx="4823460" cy="769938"/>
          </a:xfrm>
        </p:grpSpPr>
        <p:sp>
          <p:nvSpPr>
            <p:cNvPr id="12" name="任意多边形: 形状 11"/>
            <p:cNvSpPr/>
            <p:nvPr>
              <p:custDataLst>
                <p:tags r:id="rId9"/>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4" name="等腰三角形 13"/>
            <p:cNvSpPr/>
            <p:nvPr>
              <p:custDataLst>
                <p:tags r:id="rId10"/>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pitchFamily="34" charset="-122"/>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pitchFamily="34" charset="-122"/>
              <a:sym typeface="+mn-ea"/>
            </a:endParaRPr>
          </a:p>
        </p:txBody>
      </p:sp>
      <p:sp>
        <p:nvSpPr>
          <p:cNvPr id="2" name="标题 1"/>
          <p:cNvSpPr>
            <a:spLocks noGrp="1"/>
          </p:cNvSpPr>
          <p:nvPr userDrawn="1">
            <p:ph type="title"/>
            <p:custDataLst>
              <p:tags r:id="rId2"/>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userDrawn="1">
            <p:ph type="dt" sz="half" idx="10"/>
            <p:custDataLst>
              <p:tags r:id="rId3"/>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6"/>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9" name="内容占位符 8"/>
          <p:cNvSpPr>
            <a:spLocks noGrp="1"/>
          </p:cNvSpPr>
          <p:nvPr userDrawn="1">
            <p:ph sz="quarter" idx="14"/>
            <p:custDataLst>
              <p:tags r:id="rId7"/>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grpSp>
        <p:nvGrpSpPr>
          <p:cNvPr id="12" name="组合 11"/>
          <p:cNvGrpSpPr/>
          <p:nvPr userDrawn="1">
            <p:custDataLst>
              <p:tags r:id="rId8"/>
            </p:custDataLst>
          </p:nvPr>
        </p:nvGrpSpPr>
        <p:grpSpPr>
          <a:xfrm flipV="1">
            <a:off x="5921829" y="0"/>
            <a:ext cx="6270171" cy="812800"/>
            <a:chOff x="4001597" y="5613400"/>
            <a:chExt cx="8190403" cy="1244600"/>
          </a:xfrm>
        </p:grpSpPr>
        <p:sp>
          <p:nvSpPr>
            <p:cNvPr id="14" name="任意多边形: 形状 13"/>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5" name="等腰三角形 14"/>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1"/>
            </p:custDataLst>
          </p:nvPr>
        </p:nvGrpSpPr>
        <p:grpSpPr>
          <a:xfrm flipV="1">
            <a:off x="5921829" y="0"/>
            <a:ext cx="6270171" cy="812800"/>
            <a:chOff x="4001597" y="5613400"/>
            <a:chExt cx="8190403" cy="1244600"/>
          </a:xfrm>
        </p:grpSpPr>
        <p:sp>
          <p:nvSpPr>
            <p:cNvPr id="14" name="任意多边形: 形状 13"/>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sp>
          <p:nvSpPr>
            <p:cNvPr id="15" name="等腰三角形 14"/>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13" name="矩形 12"/>
          <p:cNvSpPr/>
          <p:nvPr userDrawn="1">
            <p:custDataLst>
              <p:tags r:id="rId2"/>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pitchFamily="34" charset="-122"/>
              <a:sym typeface="+mn-ea"/>
            </a:endParaRPr>
          </a:p>
        </p:txBody>
      </p:sp>
      <p:sp>
        <p:nvSpPr>
          <p:cNvPr id="2" name="标题 1"/>
          <p:cNvSpPr>
            <a:spLocks noGrp="1"/>
          </p:cNvSpPr>
          <p:nvPr userDrawn="1">
            <p:ph type="title"/>
            <p:custDataLst>
              <p:tags r:id="rId3"/>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1"/>
            </p:custDataLst>
          </p:nvPr>
        </p:nvGrpSpPr>
        <p:grpSpPr>
          <a:xfrm>
            <a:off x="4001597" y="6045200"/>
            <a:ext cx="8190403" cy="812800"/>
            <a:chOff x="4001597" y="5613400"/>
            <a:chExt cx="8190403" cy="1244600"/>
          </a:xfrm>
        </p:grpSpPr>
        <p:sp>
          <p:nvSpPr>
            <p:cNvPr id="17" name="任意多边形: 形状 16"/>
            <p:cNvSpPr/>
            <p:nvPr>
              <p:custDataLst>
                <p:tags r:id="rId1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sp>
          <p:nvSpPr>
            <p:cNvPr id="18" name="等腰三角形 17"/>
            <p:cNvSpPr/>
            <p:nvPr>
              <p:custDataLst>
                <p:tags r:id="rId12"/>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
        <p:nvSpPr>
          <p:cNvPr id="15" name="矩形 14"/>
          <p:cNvSpPr/>
          <p:nvPr userDrawn="1">
            <p:custDataLst>
              <p:tags r:id="rId2"/>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pitchFamily="34" charset="-122"/>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5pPr>
          </a:lstStyle>
          <a:p>
            <a:pPr lvl="0"/>
            <a:r>
              <a:rPr lang="zh-CN" altLang="en-US"/>
              <a:t>单击此处编辑母版文本样式</a:t>
            </a:r>
          </a:p>
          <a:p>
            <a:pPr lvl="1"/>
            <a:r>
              <a:rPr lang="zh-CN" altLang="en-US" dirty="0">
                <a:sym typeface="+mn-ea"/>
              </a:rPr>
              <a:t>第</a:t>
            </a:r>
            <a:r>
              <a:rPr lang="zh-CN" altLang="en-US"/>
              <a:t>二级</a:t>
            </a:r>
          </a:p>
          <a:p>
            <a:pPr lvl="2"/>
            <a:r>
              <a:rPr lang="zh-CN" altLang="en-US" dirty="0">
                <a:sym typeface="+mn-ea"/>
              </a:rPr>
              <a:t>第</a:t>
            </a:r>
            <a:r>
              <a:rPr lang="zh-CN" altLang="en-US"/>
              <a:t>三级</a:t>
            </a:r>
          </a:p>
          <a:p>
            <a:pPr lvl="3"/>
            <a:r>
              <a:rPr lang="zh-CN" altLang="en-US" dirty="0">
                <a:sym typeface="+mn-ea"/>
              </a:rPr>
              <a:t>第</a:t>
            </a:r>
            <a:r>
              <a:rPr lang="zh-CN" altLang="en-US"/>
              <a:t>四级</a:t>
            </a:r>
          </a:p>
          <a:p>
            <a:pPr lvl="4"/>
            <a:r>
              <a:rPr lang="zh-CN" altLang="en-US" dirty="0">
                <a:sym typeface="+mn-ea"/>
              </a:rPr>
              <a:t>第</a:t>
            </a:r>
            <a:r>
              <a:rPr lang="zh-CN" altLang="en-US"/>
              <a:t>五级</a:t>
            </a:r>
          </a:p>
        </p:txBody>
      </p:sp>
      <p:sp>
        <p:nvSpPr>
          <p:cNvPr id="3" name="日期占位符 2"/>
          <p:cNvSpPr>
            <a:spLocks noGrp="1"/>
          </p:cNvSpPr>
          <p:nvPr>
            <p:ph type="dt" sz="half" idx="10"/>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5pPr>
          </a:lstStyle>
          <a:p>
            <a:pPr lvl="0"/>
            <a:r>
              <a:rPr lang="zh-CN" altLang="en-US"/>
              <a:t>单击此处编辑母版文本样式</a:t>
            </a:r>
          </a:p>
          <a:p>
            <a:pPr lvl="1"/>
            <a:r>
              <a:rPr lang="zh-CN" altLang="en-US" dirty="0">
                <a:sym typeface="+mn-ea"/>
              </a:rPr>
              <a:t>第</a:t>
            </a:r>
            <a:r>
              <a:rPr lang="zh-CN" altLang="en-US"/>
              <a:t>二级</a:t>
            </a:r>
          </a:p>
          <a:p>
            <a:pPr lvl="2"/>
            <a:r>
              <a:rPr lang="zh-CN" altLang="en-US" dirty="0">
                <a:sym typeface="+mn-ea"/>
              </a:rPr>
              <a:t>第</a:t>
            </a:r>
            <a:r>
              <a:rPr lang="zh-CN" altLang="en-US"/>
              <a:t>三级</a:t>
            </a:r>
          </a:p>
          <a:p>
            <a:pPr lvl="3"/>
            <a:r>
              <a:rPr lang="zh-CN" altLang="en-US" dirty="0">
                <a:sym typeface="+mn-ea"/>
              </a:rPr>
              <a:t>第</a:t>
            </a:r>
            <a:r>
              <a:rPr lang="zh-CN" altLang="en-US"/>
              <a:t>四级</a:t>
            </a:r>
          </a:p>
          <a:p>
            <a:pPr lvl="4"/>
            <a:r>
              <a:rPr lang="zh-CN" altLang="en-US" dirty="0">
                <a:sym typeface="+mn-ea"/>
              </a:rPr>
              <a:t>第</a:t>
            </a:r>
            <a:r>
              <a:rPr lang="zh-CN" altLang="en-US"/>
              <a:t>五级</a:t>
            </a:r>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F01BDAB-DEE0-4955-9ECF-EFD1A93DC033}" type="datetimeFigureOut">
              <a:rPr lang="zh-CN" altLang="en-US" smtClean="0"/>
              <a:t>2023/4/25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A499305-9C56-4D80-9C0D-63E8B7311A6B}"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1"/>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pitchFamily="34" charset="-122"/>
              <a:sym typeface="+mn-ea"/>
            </a:endParaRPr>
          </a:p>
        </p:txBody>
      </p:sp>
      <p:grpSp>
        <p:nvGrpSpPr>
          <p:cNvPr id="15" name="组合 14"/>
          <p:cNvGrpSpPr/>
          <p:nvPr userDrawn="1">
            <p:custDataLst>
              <p:tags r:id="rId2"/>
            </p:custDataLst>
          </p:nvPr>
        </p:nvGrpSpPr>
        <p:grpSpPr>
          <a:xfrm rot="10800000">
            <a:off x="0" y="0"/>
            <a:ext cx="5457825" cy="1529715"/>
            <a:chOff x="4001597" y="5613400"/>
            <a:chExt cx="8190403" cy="1244600"/>
          </a:xfrm>
        </p:grpSpPr>
        <p:sp>
          <p:nvSpPr>
            <p:cNvPr id="16" name="任意多边形: 形状 15"/>
            <p:cNvSpPr/>
            <p:nvPr>
              <p:custDataLst>
                <p:tags r:id="rId1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7" name="等腰三角形 16"/>
            <p:cNvSpPr/>
            <p:nvPr>
              <p:custDataLst>
                <p:tags r:id="rId12"/>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18" name="组合 17"/>
          <p:cNvGrpSpPr/>
          <p:nvPr userDrawn="1">
            <p:custDataLst>
              <p:tags r:id="rId3"/>
            </p:custDataLst>
          </p:nvPr>
        </p:nvGrpSpPr>
        <p:grpSpPr>
          <a:xfrm>
            <a:off x="6734175" y="5323840"/>
            <a:ext cx="5457825" cy="1529715"/>
            <a:chOff x="4001597" y="5613400"/>
            <a:chExt cx="8190403" cy="1244600"/>
          </a:xfrm>
        </p:grpSpPr>
        <p:sp>
          <p:nvSpPr>
            <p:cNvPr id="19" name="任意多边形: 形状 18"/>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20" name="等腰三角形 19"/>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2" name="标题 1"/>
          <p:cNvSpPr>
            <a:spLocks noGrp="1"/>
          </p:cNvSpPr>
          <p:nvPr userDrawn="1">
            <p:ph type="title" hasCustomPrompt="1"/>
            <p:custDataLst>
              <p:tags r:id="rId4"/>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3" name="日期占位符 2"/>
          <p:cNvSpPr>
            <a:spLocks noGrp="1"/>
          </p:cNvSpPr>
          <p:nvPr userDrawn="1">
            <p:ph type="dt" sz="half" idx="10"/>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8"/>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1">
          <a:blip>
            <a:lum/>
          </a:blip>
          <a:srcRect/>
          <a:stretch>
            <a:fillRect/>
          </a:stretch>
        </a:blipFill>
        <a:effectLst/>
      </p:bgPr>
    </p:bg>
    <p:spTree>
      <p:nvGrpSpPr>
        <p:cNvPr id="1" name=""/>
        <p:cNvGrpSpPr/>
        <p:nvPr/>
      </p:nvGrpSpPr>
      <p:grpSpPr>
        <a:xfrm>
          <a:off x="0" y="0"/>
          <a:ext cx="0" cy="0"/>
          <a:chOff x="0" y="0"/>
          <a:chExt cx="0" cy="0"/>
        </a:xfrm>
      </p:grpSpPr>
      <p:sp>
        <p:nvSpPr>
          <p:cNvPr id="7" name="矩形 6"/>
          <p:cNvSpPr/>
          <p:nvPr userDrawn="1">
            <p:custDataLst>
              <p:tags r:id="rId1"/>
            </p:custDataLst>
          </p:nvPr>
        </p:nvSpPr>
        <p:spPr>
          <a:xfrm>
            <a:off x="-19050" y="2928620"/>
            <a:ext cx="8934450" cy="2809875"/>
          </a:xfrm>
          <a:prstGeom prst="rect">
            <a:avLst/>
          </a:prstGeom>
          <a:gradFill>
            <a:gsLst>
              <a:gs pos="0">
                <a:schemeClr val="accent1">
                  <a:alpha val="0"/>
                </a:schemeClr>
              </a:gs>
              <a:gs pos="100000">
                <a:schemeClr val="accent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6" name="日期占位符 15"/>
          <p:cNvSpPr>
            <a:spLocks noGrp="1"/>
          </p:cNvSpPr>
          <p:nvPr>
            <p:ph type="dt" sz="half" idx="10"/>
            <p:custDataLst>
              <p:tags r:id="rId2"/>
            </p:custDataLst>
          </p:nvPr>
        </p:nvSpPr>
        <p:spPr/>
        <p:txBody>
          <a:bodyPr/>
          <a:lstStyle/>
          <a:p>
            <a:fld id="{760FBDFE-C587-4B4C-A407-44438C67B59E}" type="datetimeFigureOut">
              <a:rPr lang="zh-CN" altLang="en-US" smtClean="0"/>
              <a:t>2023/4/25</a:t>
            </a:fld>
            <a:endParaRPr lang="zh-CN" altLang="en-US"/>
          </a:p>
        </p:txBody>
      </p:sp>
      <p:sp>
        <p:nvSpPr>
          <p:cNvPr id="17" name="页脚占位符 16"/>
          <p:cNvSpPr>
            <a:spLocks noGrp="1"/>
          </p:cNvSpPr>
          <p:nvPr>
            <p:ph type="ftr" sz="quarter" idx="11"/>
            <p:custDataLst>
              <p:tags r:id="rId3"/>
            </p:custDataLst>
          </p:nvPr>
        </p:nvSpPr>
        <p:spPr/>
        <p:txBody>
          <a:bodyPr/>
          <a:lstStyle/>
          <a:p>
            <a:endParaRPr lang="zh-CN" altLang="en-US" dirty="0"/>
          </a:p>
        </p:txBody>
      </p:sp>
      <p:sp>
        <p:nvSpPr>
          <p:cNvPr id="18" name="灯片编号占位符 17"/>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dirty="0"/>
          </a:p>
        </p:txBody>
      </p:sp>
      <p:sp>
        <p:nvSpPr>
          <p:cNvPr id="3" name="副标题 2"/>
          <p:cNvSpPr>
            <a:spLocks noGrp="1"/>
          </p:cNvSpPr>
          <p:nvPr>
            <p:ph type="subTitle" idx="1" hasCustomPrompt="1"/>
            <p:custDataLst>
              <p:tags r:id="rId5"/>
            </p:custDataLst>
          </p:nvPr>
        </p:nvSpPr>
        <p:spPr>
          <a:xfrm>
            <a:off x="190911" y="4425022"/>
            <a:ext cx="6491968" cy="899167"/>
          </a:xfrm>
        </p:spPr>
        <p:txBody>
          <a:bodyPr lIns="90000" tIns="0" rIns="90000" bIns="46800">
            <a:normAutofit/>
          </a:bodyPr>
          <a:lstStyle>
            <a:lvl1pPr marL="0" indent="0" algn="l" eaLnBrk="1" fontAlgn="auto" latinLnBrk="0" hangingPunct="1">
              <a:lnSpc>
                <a:spcPct val="100000"/>
              </a:lnSpc>
              <a:spcBef>
                <a:spcPts val="1800"/>
              </a:spcBef>
              <a:buNone/>
              <a:defRPr sz="1800" u="none" strike="noStrike" kern="1200" cap="none" spc="200" normalizeH="0" baseline="0">
                <a:solidFill>
                  <a:schemeClr val="bg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2" name="标题 1"/>
          <p:cNvSpPr>
            <a:spLocks noGrp="1"/>
          </p:cNvSpPr>
          <p:nvPr>
            <p:ph type="ctrTitle" hasCustomPrompt="1"/>
            <p:custDataLst>
              <p:tags r:id="rId6"/>
            </p:custDataLst>
          </p:nvPr>
        </p:nvSpPr>
        <p:spPr>
          <a:xfrm>
            <a:off x="190911" y="3447143"/>
            <a:ext cx="6491968" cy="899167"/>
          </a:xfrm>
        </p:spPr>
        <p:txBody>
          <a:bodyPr lIns="90000" tIns="46800" rIns="90000" bIns="0" anchor="b" anchorCtr="0">
            <a:normAutofit/>
          </a:bodyPr>
          <a:lstStyle>
            <a:lvl1pPr algn="l">
              <a:defRPr sz="5400" spc="600" baseline="0">
                <a:solidFill>
                  <a:schemeClr val="bg1"/>
                </a:solidFill>
                <a:ea typeface="汉仪旗黑-85S" panose="00020600040101010101" pitchFamily="18" charset="-122"/>
              </a:defRPr>
            </a:lvl1pPr>
          </a:lstStyle>
          <a:p>
            <a:r>
              <a:rPr lang="zh-CN" altLang="en-US" dirty="0"/>
              <a:t>单击此处编辑标题</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节标题">
    <p:bg>
      <p:bgPr>
        <a:blipFill rotWithShape="1">
          <a:blip/>
          <a:stretch>
            <a:fillRect/>
          </a:stretch>
        </a:blipFill>
        <a:effectLst/>
      </p:bgPr>
    </p:bg>
    <p:spTree>
      <p:nvGrpSpPr>
        <p:cNvPr id="1" name=""/>
        <p:cNvGrpSpPr/>
        <p:nvPr/>
      </p:nvGrpSpPr>
      <p:grpSpPr>
        <a:xfrm>
          <a:off x="0" y="0"/>
          <a:ext cx="0" cy="0"/>
          <a:chOff x="0" y="0"/>
          <a:chExt cx="0" cy="0"/>
        </a:xfrm>
      </p:grpSpPr>
      <p:sp>
        <p:nvSpPr>
          <p:cNvPr id="8" name="矩形 7"/>
          <p:cNvSpPr/>
          <p:nvPr>
            <p:custDataLst>
              <p:tags r:id="rId1"/>
            </p:custDataLst>
          </p:nvPr>
        </p:nvSpPr>
        <p:spPr>
          <a:xfrm>
            <a:off x="1572260" y="0"/>
            <a:ext cx="3239770" cy="3239770"/>
          </a:xfrm>
          <a:prstGeom prst="rect">
            <a:avLst/>
          </a:prstGeom>
          <a:gradFill>
            <a:gsLst>
              <a:gs pos="0">
                <a:schemeClr val="accent1">
                  <a:alpha val="0"/>
                </a:schemeClr>
              </a:gs>
              <a:gs pos="100000">
                <a:schemeClr val="accent1"/>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4" name="日期占位符 3"/>
          <p:cNvSpPr>
            <a:spLocks noGrp="1"/>
          </p:cNvSpPr>
          <p:nvPr>
            <p:ph type="dt" sz="half" idx="10"/>
            <p:custDataLst>
              <p:tags r:id="rId2"/>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3"/>
            </p:custDataLst>
          </p:nvPr>
        </p:nvSpPr>
        <p:spPr/>
        <p:txBody>
          <a:bodyPr/>
          <a:lstStyle/>
          <a:p>
            <a:endParaRPr lang="zh-CN" altLang="en-US"/>
          </a:p>
        </p:txBody>
      </p:sp>
      <p:sp>
        <p:nvSpPr>
          <p:cNvPr id="6" name="灯片编号占位符 5"/>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5"/>
            </p:custDataLst>
          </p:nvPr>
        </p:nvSpPr>
        <p:spPr>
          <a:xfrm>
            <a:off x="1031265" y="3925430"/>
            <a:ext cx="4320000" cy="901448"/>
          </a:xfrm>
        </p:spPr>
        <p:txBody>
          <a:bodyPr lIns="90000" tIns="46800" rIns="90000" bIns="46800" anchor="ctr" anchorCtr="0">
            <a:normAutofit/>
          </a:bodyPr>
          <a:lstStyle>
            <a:lvl1pPr algn="ctr">
              <a:defRPr sz="4800" u="none" strike="noStrike" kern="1200" cap="none" spc="3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p>
        </p:txBody>
      </p:sp>
      <p:sp>
        <p:nvSpPr>
          <p:cNvPr id="3" name="文本占位符 2"/>
          <p:cNvSpPr>
            <a:spLocks noGrp="1"/>
          </p:cNvSpPr>
          <p:nvPr>
            <p:ph type="body" idx="1" hasCustomPrompt="1"/>
            <p:custDataLst>
              <p:tags r:id="rId6"/>
            </p:custDataLst>
          </p:nvPr>
        </p:nvSpPr>
        <p:spPr>
          <a:xfrm>
            <a:off x="1031259" y="4896769"/>
            <a:ext cx="2124000" cy="432000"/>
          </a:xfrm>
        </p:spPr>
        <p:txBody>
          <a:bodyPr lIns="90000" tIns="46800" rIns="90000" bIns="46800" anchor="ctr" anchorCtr="0">
            <a:normAutofit/>
          </a:bodyPr>
          <a:lstStyle>
            <a:lvl1pPr marL="0" indent="0" algn="r" eaLnBrk="1" fontAlgn="auto" latinLnBrk="0" hangingPunct="1">
              <a:buNone/>
              <a:defRPr kumimoji="0" lang="zh-CN" altLang="en-US" sz="1600" b="0" i="0" u="none" strike="noStrike" kern="1200" cap="none" spc="150" normalizeH="0" baseline="0" noProof="1">
                <a:solidFill>
                  <a:schemeClr val="tx1">
                    <a:lumMod val="65000"/>
                    <a:lumOff val="35000"/>
                  </a:schemeClr>
                </a:solidFill>
                <a:uFillTx/>
                <a:latin typeface="微软雅黑" panose="020B0503020204020204" pitchFamily="34" charset="-122"/>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编辑文本</a:t>
            </a:r>
          </a:p>
        </p:txBody>
      </p:sp>
      <p:sp>
        <p:nvSpPr>
          <p:cNvPr id="21" name="文本占位符 20"/>
          <p:cNvSpPr>
            <a:spLocks noGrp="1"/>
          </p:cNvSpPr>
          <p:nvPr>
            <p:ph type="body" sz="quarter" idx="13" hasCustomPrompt="1"/>
            <p:custDataLst>
              <p:tags r:id="rId7"/>
            </p:custDataLst>
          </p:nvPr>
        </p:nvSpPr>
        <p:spPr>
          <a:xfrm>
            <a:off x="3225128" y="4896769"/>
            <a:ext cx="2124000" cy="432000"/>
          </a:xfrm>
        </p:spPr>
        <p:txBody>
          <a:bodyPr lIns="90000" tIns="46800" rIns="90000" bIns="46800" anchor="ctr" anchorCtr="0">
            <a:normAutofit/>
          </a:bodyPr>
          <a:lstStyle>
            <a:lvl1pPr marL="0" indent="0" algn="l">
              <a:buNone/>
              <a:defRPr>
                <a:solidFill>
                  <a:schemeClr val="tx1">
                    <a:lumMod val="65000"/>
                    <a:lumOff val="35000"/>
                  </a:schemeClr>
                </a:solidFill>
              </a:defRPr>
            </a:lvl1pPr>
          </a:lstStyle>
          <a:p>
            <a:pPr lvl="0"/>
            <a:r>
              <a:rPr lang="zh-CN" altLang="en-US" dirty="0"/>
              <a:t>编辑文本</a:t>
            </a:r>
          </a:p>
        </p:txBody>
      </p:sp>
      <p:sp>
        <p:nvSpPr>
          <p:cNvPr id="23" name="文本占位符 22"/>
          <p:cNvSpPr>
            <a:spLocks noGrp="1"/>
          </p:cNvSpPr>
          <p:nvPr>
            <p:ph type="body" sz="quarter" idx="14" hasCustomPrompt="1"/>
            <p:custDataLst>
              <p:tags r:id="rId8"/>
            </p:custDataLst>
          </p:nvPr>
        </p:nvSpPr>
        <p:spPr>
          <a:xfrm>
            <a:off x="3225128" y="5400836"/>
            <a:ext cx="2124000" cy="432000"/>
          </a:xfrm>
        </p:spPr>
        <p:txBody>
          <a:bodyPr lIns="90000" tIns="46800" rIns="90000" bIns="46800" anchor="ctr" anchorCtr="0">
            <a:normAutofit/>
          </a:bodyPr>
          <a:lstStyle>
            <a:lvl1pPr marL="0" indent="0" algn="l">
              <a:buNone/>
              <a:defRPr>
                <a:solidFill>
                  <a:schemeClr val="tx1">
                    <a:lumMod val="65000"/>
                    <a:lumOff val="35000"/>
                  </a:schemeClr>
                </a:solidFill>
              </a:defRPr>
            </a:lvl1pPr>
          </a:lstStyle>
          <a:p>
            <a:pPr lvl="0"/>
            <a:r>
              <a:rPr lang="zh-CN" altLang="en-US" dirty="0"/>
              <a:t>编辑文本</a:t>
            </a:r>
          </a:p>
        </p:txBody>
      </p:sp>
      <p:sp>
        <p:nvSpPr>
          <p:cNvPr id="25" name="文本占位符 24"/>
          <p:cNvSpPr>
            <a:spLocks noGrp="1"/>
          </p:cNvSpPr>
          <p:nvPr>
            <p:ph type="body" sz="quarter" idx="15" hasCustomPrompt="1"/>
            <p:custDataLst>
              <p:tags r:id="rId9"/>
            </p:custDataLst>
          </p:nvPr>
        </p:nvSpPr>
        <p:spPr>
          <a:xfrm>
            <a:off x="1031259" y="5400836"/>
            <a:ext cx="2124000" cy="432000"/>
          </a:xfrm>
        </p:spPr>
        <p:txBody>
          <a:bodyPr lIns="90000" tIns="46800" rIns="90000" bIns="46800" anchor="ctr" anchorCtr="0">
            <a:normAutofit/>
          </a:bodyPr>
          <a:lstStyle>
            <a:lvl1pPr marL="0" indent="0" algn="r">
              <a:buNone/>
              <a:defRPr>
                <a:solidFill>
                  <a:schemeClr val="tx1">
                    <a:lumMod val="65000"/>
                    <a:lumOff val="35000"/>
                  </a:schemeClr>
                </a:solidFill>
              </a:defRPr>
            </a:lvl1pPr>
            <a:lvl3pPr marL="914400" indent="0">
              <a:buNone/>
              <a:defRPr/>
            </a:lvl3pPr>
          </a:lstStyle>
          <a:p>
            <a:pPr lvl="0"/>
            <a:r>
              <a:rPr lang="zh-CN" altLang="en-US" dirty="0"/>
              <a:t>编辑文本</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a:noAutofit/>
          </a:bodyPr>
          <a:lstStyle>
            <a:lvl1pPr>
              <a:defRPr sz="1600">
                <a:latin typeface="微软雅黑" panose="020B0503020204020204" pitchFamily="34" charset="-122"/>
                <a:ea typeface="微软雅黑" panose="020B0503020204020204" pitchFamily="34" charset="-122"/>
              </a:defRPr>
            </a:lvl1pPr>
            <a:lvl2pPr>
              <a:defRPr sz="1600">
                <a:latin typeface="微软雅黑" panose="020B0503020204020204" pitchFamily="34" charset="-122"/>
                <a:ea typeface="微软雅黑" panose="020B0503020204020204" pitchFamily="34" charset="-122"/>
              </a:defRPr>
            </a:lvl2pPr>
            <a:lvl3pPr>
              <a:defRPr sz="1600">
                <a:latin typeface="微软雅黑" panose="020B0503020204020204" pitchFamily="34" charset="-122"/>
                <a:ea typeface="微软雅黑" panose="020B0503020204020204" pitchFamily="34" charset="-122"/>
              </a:defRPr>
            </a:lvl3pPr>
            <a:lvl4pPr>
              <a:defRPr sz="1600">
                <a:latin typeface="微软雅黑" panose="020B0503020204020204" pitchFamily="34" charset="-122"/>
                <a:ea typeface="微软雅黑" panose="020B0503020204020204" pitchFamily="34" charset="-122"/>
              </a:defRPr>
            </a:lvl4pPr>
            <a:lvl5pPr>
              <a:defRPr sz="1600">
                <a:latin typeface="微软雅黑" panose="020B0503020204020204" pitchFamily="34" charset="-122"/>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2023/4/25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pitchFamily="34" charset="-122"/>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2023/4/25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1"/>
            </p:custDataLst>
          </p:nvPr>
        </p:nvSpPr>
        <p:spPr>
          <a:xfrm>
            <a:off x="382108" y="0"/>
            <a:ext cx="823575" cy="1473200"/>
          </a:xfrm>
          <a:prstGeom prst="rect">
            <a:avLst/>
          </a:prstGeom>
          <a:gradFill>
            <a:gsLst>
              <a:gs pos="100000">
                <a:schemeClr val="accent2">
                  <a:lumMod val="20000"/>
                  <a:lumOff val="80000"/>
                  <a:alpha val="86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2023/4/25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t>2023/4/25</a:t>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pitchFamily="34" charset="-122"/>
                <a:ea typeface="微软雅黑" panose="020B0503020204020204" pitchFamily="34" charset="-122"/>
                <a:cs typeface="+mj-cs"/>
                <a:sym typeface="+mn-ea"/>
              </a:defRPr>
            </a:lvl1pPr>
          </a:lstStyle>
          <a:p>
            <a:pPr lvl="0"/>
            <a:r>
              <a:rPr>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a:latin typeface="微软雅黑" panose="020B0503020204020204" pitchFamily="34" charset="-122"/>
                <a:ea typeface="微软雅黑" panose="020B0503020204020204" pitchFamily="34" charset="-122"/>
              </a:defRPr>
            </a:lvl1pPr>
            <a:lvl2pPr indent="0" eaLnBrk="1" fontAlgn="auto" latinLnBrk="0" hangingPunct="1">
              <a:defRPr>
                <a:latin typeface="微软雅黑" panose="020B0503020204020204" pitchFamily="34" charset="-122"/>
                <a:ea typeface="微软雅黑" panose="020B0503020204020204" pitchFamily="34" charset="-122"/>
              </a:defRPr>
            </a:lvl2pPr>
            <a:lvl3pPr indent="0" eaLnBrk="1" fontAlgn="auto" latinLnBrk="0" hangingPunct="1">
              <a:defRPr>
                <a:latin typeface="微软雅黑" panose="020B0503020204020204" pitchFamily="34" charset="-122"/>
                <a:ea typeface="微软雅黑" panose="020B0503020204020204" pitchFamily="34" charset="-122"/>
              </a:defRPr>
            </a:lvl3pPr>
            <a:lvl4pPr indent="0" eaLnBrk="1" fontAlgn="auto" latinLnBrk="0" hangingPunct="1">
              <a:defRPr>
                <a:latin typeface="微软雅黑" panose="020B0503020204020204" pitchFamily="34" charset="-122"/>
                <a:ea typeface="微软雅黑" panose="020B0503020204020204" pitchFamily="34" charset="-122"/>
              </a:defRPr>
            </a:lvl4pPr>
            <a:lvl5pPr indent="0" eaLnBrk="1" fontAlgn="auto" latinLnBrk="0" hangingPunct="1">
              <a:defRPr>
                <a:latin typeface="微软雅黑" panose="020B0503020204020204" pitchFamily="34" charset="-122"/>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1"/>
            </p:custDataLst>
          </p:nvPr>
        </p:nvGrpSpPr>
        <p:grpSpPr>
          <a:xfrm>
            <a:off x="-127311" y="5"/>
            <a:ext cx="12429370" cy="2108195"/>
            <a:chOff x="-127311" y="5"/>
            <a:chExt cx="12429370" cy="2108195"/>
          </a:xfrm>
        </p:grpSpPr>
        <p:sp>
          <p:nvSpPr>
            <p:cNvPr id="8" name="任意多边形: 形状 7"/>
            <p:cNvSpPr/>
            <p:nvPr>
              <p:custDataLst>
                <p:tags r:id="rId10"/>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9" name="任意多边形: 形状 8"/>
            <p:cNvSpPr/>
            <p:nvPr>
              <p:custDataLst>
                <p:tags r:id="rId11"/>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0" name="任意多边形: 形状 9"/>
            <p:cNvSpPr/>
            <p:nvPr>
              <p:custDataLst>
                <p:tags r:id="rId12"/>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1" name="任意多边形: 形状 10"/>
            <p:cNvSpPr/>
            <p:nvPr>
              <p:custDataLst>
                <p:tags r:id="rId13"/>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grpSp>
      <p:sp>
        <p:nvSpPr>
          <p:cNvPr id="12" name="等腰三角形 11"/>
          <p:cNvSpPr/>
          <p:nvPr userDrawn="1">
            <p:custDataLst>
              <p:tags r:id="rId2"/>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2" name="标题 1"/>
          <p:cNvSpPr>
            <a:spLocks noGrp="1"/>
          </p:cNvSpPr>
          <p:nvPr>
            <p:ph type="ctrTitle" hasCustomPrompt="1"/>
            <p:custDataLst>
              <p:tags r:id="rId3"/>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p>
        </p:txBody>
      </p:sp>
      <p:sp>
        <p:nvSpPr>
          <p:cNvPr id="3" name="副标题 2"/>
          <p:cNvSpPr>
            <a:spLocks noGrp="1"/>
          </p:cNvSpPr>
          <p:nvPr>
            <p:ph type="subTitle" idx="1" hasCustomPrompt="1"/>
            <p:custDataLst>
              <p:tags r:id="rId4"/>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5"/>
            </p:custDataLst>
          </p:nvPr>
        </p:nvSpPr>
        <p:spPr/>
        <p:txBody>
          <a:bodyPr/>
          <a:lstStyle/>
          <a:p>
            <a:fld id="{760FBDFE-C587-4B4C-A407-44438C67B59E}" type="datetimeFigureOut">
              <a:rPr lang="zh-CN" altLang="en-US" smtClean="0"/>
              <a:t>2023/4/25</a:t>
            </a:fld>
            <a:endParaRPr lang="zh-CN" altLang="en-US"/>
          </a:p>
        </p:txBody>
      </p:sp>
      <p:sp>
        <p:nvSpPr>
          <p:cNvPr id="17" name="页脚占位符 16"/>
          <p:cNvSpPr>
            <a:spLocks noGrp="1"/>
          </p:cNvSpPr>
          <p:nvPr>
            <p:ph type="ftr" sz="quarter" idx="11"/>
            <p:custDataLst>
              <p:tags r:id="rId6"/>
            </p:custDataLst>
          </p:nvPr>
        </p:nvSpPr>
        <p:spPr/>
        <p:txBody>
          <a:bodyPr/>
          <a:lstStyle/>
          <a:p>
            <a:endParaRPr lang="zh-CN" altLang="en-US" dirty="0"/>
          </a:p>
        </p:txBody>
      </p:sp>
      <p:sp>
        <p:nvSpPr>
          <p:cNvPr id="18" name="灯片编号占位符 17"/>
          <p:cNvSpPr>
            <a:spLocks noGrp="1"/>
          </p:cNvSpPr>
          <p:nvPr>
            <p:ph type="sldNum" sz="quarter" idx="12"/>
            <p:custDataLst>
              <p:tags r:id="rId7"/>
            </p:custDataLst>
          </p:nvPr>
        </p:nvSpPr>
        <p:spPr/>
        <p:txBody>
          <a:bodyPr/>
          <a:lstStyle/>
          <a:p>
            <a:fld id="{49AE70B2-8BF9-45C0-BB95-33D1B9D3A854}" type="slidenum">
              <a:rPr lang="zh-CN" altLang="en-US" smtClean="0"/>
              <a:t>‹#›</a:t>
            </a:fld>
            <a:endParaRPr lang="zh-CN" altLang="en-US" dirty="0"/>
          </a:p>
        </p:txBody>
      </p:sp>
      <p:sp>
        <p:nvSpPr>
          <p:cNvPr id="5" name="文本占位符 4"/>
          <p:cNvSpPr>
            <a:spLocks noGrp="1"/>
          </p:cNvSpPr>
          <p:nvPr>
            <p:ph type="body" sz="quarter" idx="13" hasCustomPrompt="1"/>
            <p:custDataLst>
              <p:tags r:id="rId8"/>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p>
        </p:txBody>
      </p:sp>
      <p:sp>
        <p:nvSpPr>
          <p:cNvPr id="13" name="文本占位符 12"/>
          <p:cNvSpPr>
            <a:spLocks noGrp="1"/>
          </p:cNvSpPr>
          <p:nvPr>
            <p:ph type="body" sz="quarter" idx="14" hasCustomPrompt="1"/>
            <p:custDataLst>
              <p:tags r:id="rId9"/>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dpi="0" rotWithShape="1">
          <a:blip>
            <a:lum/>
          </a:blip>
          <a:srcRect/>
          <a:stretch>
            <a:fillRect/>
          </a:stretch>
        </a:blipFill>
        <a:effectLst/>
      </p:bgPr>
    </p:bg>
    <p:spTree>
      <p:nvGrpSpPr>
        <p:cNvPr id="1" name=""/>
        <p:cNvGrpSpPr/>
        <p:nvPr/>
      </p:nvGrpSpPr>
      <p:grpSpPr>
        <a:xfrm>
          <a:off x="0" y="0"/>
          <a:ext cx="0" cy="0"/>
          <a:chOff x="0" y="0"/>
          <a:chExt cx="0" cy="0"/>
        </a:xfrm>
      </p:grpSpPr>
      <p:sp>
        <p:nvSpPr>
          <p:cNvPr id="6" name="矩形 5"/>
          <p:cNvSpPr/>
          <p:nvPr userDrawn="1">
            <p:custDataLst>
              <p:tags r:id="rId1"/>
            </p:custDataLst>
          </p:nvPr>
        </p:nvSpPr>
        <p:spPr>
          <a:xfrm>
            <a:off x="-19050" y="2928620"/>
            <a:ext cx="8934450" cy="2809875"/>
          </a:xfrm>
          <a:prstGeom prst="rect">
            <a:avLst/>
          </a:prstGeom>
          <a:gradFill>
            <a:gsLst>
              <a:gs pos="0">
                <a:schemeClr val="accent1">
                  <a:alpha val="0"/>
                </a:schemeClr>
              </a:gs>
              <a:gs pos="100000">
                <a:schemeClr val="accent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5"/>
            </p:custDataLst>
          </p:nvPr>
        </p:nvSpPr>
        <p:spPr>
          <a:xfrm>
            <a:off x="281952" y="3419147"/>
            <a:ext cx="6595580" cy="899167"/>
          </a:xfrm>
        </p:spPr>
        <p:txBody>
          <a:bodyPr vert="horz" lIns="90000" tIns="46800" rIns="90000" bIns="0" rtlCol="0" anchor="b" anchorCtr="0">
            <a:normAutofit/>
          </a:bodyPr>
          <a:lstStyle>
            <a:lvl1pPr marL="0" marR="0" algn="l" defTabSz="914400" rtl="0" eaLnBrk="1" fontAlgn="auto" latinLnBrk="0" hangingPunct="1">
              <a:lnSpc>
                <a:spcPct val="100000"/>
              </a:lnSpc>
              <a:buNone/>
              <a:defRPr kumimoji="0" lang="zh-CN" altLang="en-US" sz="5400" b="1" i="0" u="none" strike="noStrike" kern="1200" cap="none" spc="600" normalizeH="0" baseline="0" noProof="1" dirty="0">
                <a:solidFill>
                  <a:schemeClr val="bg1"/>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单击此处编辑标题</a:t>
            </a:r>
          </a:p>
        </p:txBody>
      </p:sp>
      <p:sp>
        <p:nvSpPr>
          <p:cNvPr id="12" name="文本占位符 11"/>
          <p:cNvSpPr>
            <a:spLocks noGrp="1"/>
          </p:cNvSpPr>
          <p:nvPr>
            <p:ph type="body" sz="quarter" idx="13" hasCustomPrompt="1"/>
            <p:custDataLst>
              <p:tags r:id="rId6"/>
            </p:custDataLst>
          </p:nvPr>
        </p:nvSpPr>
        <p:spPr>
          <a:xfrm>
            <a:off x="261834" y="4473122"/>
            <a:ext cx="6615698" cy="899167"/>
          </a:xfrm>
        </p:spPr>
        <p:txBody>
          <a:bodyPr lIns="90000" rIns="90000" bIns="46800">
            <a:normAutofit/>
          </a:bodyPr>
          <a:lstStyle>
            <a:lvl1pPr marL="0" indent="0" algn="l">
              <a:buNone/>
              <a:defRPr sz="2000">
                <a:solidFill>
                  <a:schemeClr val="bg1"/>
                </a:solidFill>
              </a:defRPr>
            </a:lvl1pPr>
          </a:lstStyle>
          <a:p>
            <a:pPr lvl="0"/>
            <a:r>
              <a:rPr lang="zh-CN" altLang="en-US" dirty="0"/>
              <a:t>单击此处编辑文本</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lvl1pPr>
              <a:defRPr baseline="0">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dirty="0"/>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dirty="0"/>
          </a:p>
        </p:txBody>
      </p:sp>
      <p:sp>
        <p:nvSpPr>
          <p:cNvPr id="6" name="矩形 5"/>
          <p:cNvSpPr/>
          <p:nvPr userDrawn="1">
            <p:custDataLst>
              <p:tags r:id="rId5"/>
            </p:custDataLst>
          </p:nvPr>
        </p:nvSpPr>
        <p:spPr>
          <a:xfrm>
            <a:off x="11367750" y="6000750"/>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92800" y="304200"/>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2"/>
            </p:custDataLst>
          </p:nvPr>
        </p:nvSpPr>
        <p:spPr>
          <a:xfrm>
            <a:off x="1281600" y="1249200"/>
            <a:ext cx="9626400" cy="723600"/>
          </a:xfrm>
        </p:spPr>
        <p:txBody>
          <a:bodyPr anchor="ctr">
            <a:normAutofit/>
          </a:bodyPr>
          <a:lstStyle>
            <a:lvl1pPr>
              <a:defRPr sz="3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7" name="内容占位符 6"/>
          <p:cNvSpPr>
            <a:spLocks noGrp="1"/>
          </p:cNvSpPr>
          <p:nvPr>
            <p:ph sz="quarter" idx="13"/>
            <p:custDataLst>
              <p:tags r:id="rId3"/>
            </p:custDataLst>
          </p:nvPr>
        </p:nvSpPr>
        <p:spPr>
          <a:xfrm>
            <a:off x="1281113" y="2163600"/>
            <a:ext cx="9626600" cy="34452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sp>
        <p:nvSpPr>
          <p:cNvPr id="14" name="矩形 13"/>
          <p:cNvSpPr/>
          <p:nvPr userDrawn="1">
            <p:custDataLst>
              <p:tags r:id="rId7"/>
            </p:custDataLst>
          </p:nvPr>
        </p:nvSpPr>
        <p:spPr>
          <a:xfrm>
            <a:off x="11367770" y="6000750"/>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8"/>
            </p:custDataLst>
          </p:nvPr>
        </p:nvSpPr>
        <p:spPr>
          <a:xfrm>
            <a:off x="414020" y="0"/>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11" name="矩形 10"/>
          <p:cNvSpPr/>
          <p:nvPr userDrawn="1">
            <p:custDataLst>
              <p:tags r:id="rId2"/>
            </p:custDataLst>
          </p:nvPr>
        </p:nvSpPr>
        <p:spPr>
          <a:xfrm>
            <a:off x="451117" y="7208"/>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3"/>
            </p:custDataLst>
          </p:nvPr>
        </p:nvSpPr>
        <p:spPr>
          <a:xfrm>
            <a:off x="583200" y="770400"/>
            <a:ext cx="3960000" cy="882000"/>
          </a:xfrm>
        </p:spPr>
        <p:txBody>
          <a:bodyPr anchor="ctr">
            <a:normAutofit/>
          </a:bodyPr>
          <a:lstStyle>
            <a:lvl1pPr>
              <a:defRPr sz="36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单击编辑标题</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7"/>
            </p:custDataLst>
          </p:nvPr>
        </p:nvSpPr>
        <p:spPr>
          <a:xfrm>
            <a:off x="586800" y="1764000"/>
            <a:ext cx="3956400" cy="40932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8"/>
            </p:custDataLst>
          </p:nvPr>
        </p:nvSpPr>
        <p:spPr>
          <a:xfrm>
            <a:off x="5101200" y="769938"/>
            <a:ext cx="6480000" cy="5087937"/>
          </a:xfrm>
        </p:spPr>
        <p:txBody>
          <a:bodyPr>
            <a:normAutofit/>
          </a:bodyPr>
          <a:lstStyle>
            <a:lvl1pPr>
              <a:defRPr baseline="0">
                <a:latin typeface="Arial" panose="020B0604020202020204" pitchFamily="34" charset="0"/>
                <a:ea typeface="微软雅黑" panose="020B0503020204020204" pitchFamily="34" charset="-122"/>
              </a:defRPr>
            </a:lvl1pPr>
            <a:lvl2pPr>
              <a:defRPr baseline="0">
                <a:latin typeface="Arial" panose="020B0604020202020204" pitchFamily="34" charset="0"/>
                <a:ea typeface="微软雅黑" panose="020B0503020204020204" pitchFamily="34" charset="-122"/>
              </a:defRPr>
            </a:lvl2pPr>
            <a:lvl3pPr>
              <a:defRPr baseline="0">
                <a:latin typeface="Arial" panose="020B0604020202020204" pitchFamily="34" charset="0"/>
                <a:ea typeface="微软雅黑" panose="020B0503020204020204" pitchFamily="34" charset="-122"/>
              </a:defRPr>
            </a:lvl3pPr>
            <a:lvl4pPr>
              <a:defRPr baseline="0">
                <a:latin typeface="Arial" panose="020B0604020202020204" pitchFamily="34" charset="0"/>
                <a:ea typeface="微软雅黑" panose="020B0503020204020204" pitchFamily="34" charset="-122"/>
              </a:defRPr>
            </a:lvl4pPr>
            <a:lvl5pPr>
              <a:defRPr baseline="0">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12" name="矩形 11"/>
          <p:cNvSpPr/>
          <p:nvPr userDrawn="1">
            <p:custDataLst>
              <p:tags r:id="rId2"/>
            </p:custDataLst>
          </p:nvPr>
        </p:nvSpPr>
        <p:spPr>
          <a:xfrm>
            <a:off x="11569436" y="100575"/>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3"/>
            </p:custDataLst>
          </p:nvPr>
        </p:nvSpPr>
        <p:spPr>
          <a:xfrm>
            <a:off x="612000" y="781200"/>
            <a:ext cx="10976400" cy="626400"/>
          </a:xfrm>
        </p:spPr>
        <p:txBody>
          <a:bodyPr anchor="ctr">
            <a:normAutofit/>
          </a:bodyPr>
          <a:lstStyle>
            <a:lvl1pPr algn="ctr">
              <a:defRPr sz="36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7"/>
            </p:custDataLst>
          </p:nvPr>
        </p:nvSpPr>
        <p:spPr>
          <a:xfrm>
            <a:off x="612000" y="1659600"/>
            <a:ext cx="10975975" cy="828000"/>
          </a:xfrm>
        </p:spPr>
        <p:txBody>
          <a:bodyPr>
            <a:normAutofit/>
          </a:bodyPr>
          <a:lstStyle>
            <a:lvl1pPr algn="ct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9" name="内容占位符 8"/>
          <p:cNvSpPr>
            <a:spLocks noGrp="1"/>
          </p:cNvSpPr>
          <p:nvPr>
            <p:ph sz="quarter" idx="14"/>
            <p:custDataLst>
              <p:tags r:id="rId8"/>
            </p:custDataLst>
          </p:nvPr>
        </p:nvSpPr>
        <p:spPr>
          <a:xfrm>
            <a:off x="612775" y="2808000"/>
            <a:ext cx="10965600" cy="3430800"/>
          </a:xfrm>
        </p:spPr>
        <p:txBody>
          <a:bodyPr>
            <a:normAutofit/>
          </a:bodyPr>
          <a:lstStyle>
            <a:lvl1pPr>
              <a:defRPr baseline="0">
                <a:latin typeface="Arial" panose="020B0604020202020204" pitchFamily="34" charset="0"/>
                <a:ea typeface="微软雅黑" panose="020B0503020204020204" pitchFamily="34" charset="-122"/>
              </a:defRPr>
            </a:lvl1pPr>
            <a:lvl2pPr>
              <a:defRPr baseline="0">
                <a:latin typeface="Arial" panose="020B0604020202020204" pitchFamily="34" charset="0"/>
                <a:ea typeface="微软雅黑" panose="020B0503020204020204" pitchFamily="34" charset="-122"/>
              </a:defRPr>
            </a:lvl2pPr>
            <a:lvl3pPr>
              <a:defRPr baseline="0">
                <a:latin typeface="Arial" panose="020B0604020202020204" pitchFamily="34" charset="0"/>
                <a:ea typeface="微软雅黑" panose="020B0503020204020204" pitchFamily="34" charset="-122"/>
              </a:defRPr>
            </a:lvl3pPr>
            <a:lvl4pPr>
              <a:defRPr baseline="0">
                <a:latin typeface="Arial" panose="020B0604020202020204" pitchFamily="34" charset="0"/>
                <a:ea typeface="微软雅黑" panose="020B0503020204020204" pitchFamily="34" charset="-122"/>
              </a:defRPr>
            </a:lvl4pPr>
            <a:lvl5pPr>
              <a:defRPr baseline="0">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11" name="矩形 10"/>
          <p:cNvSpPr/>
          <p:nvPr userDrawn="1">
            <p:custDataLst>
              <p:tags r:id="rId2"/>
            </p:custDataLst>
          </p:nvPr>
        </p:nvSpPr>
        <p:spPr>
          <a:xfrm>
            <a:off x="11367750" y="6000750"/>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3"/>
            </p:custDataLst>
          </p:nvPr>
        </p:nvSpPr>
        <p:spPr>
          <a:xfrm>
            <a:off x="604800" y="669600"/>
            <a:ext cx="10976400" cy="565200"/>
          </a:xfrm>
        </p:spPr>
        <p:txBody>
          <a:bodyPr anchor="ctr">
            <a:normAutofit/>
          </a:bodyPr>
          <a:lstStyle>
            <a:lvl1pPr algn="ctr">
              <a:defRPr sz="3200" baseline="0">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7"/>
            </p:custDataLst>
          </p:nvPr>
        </p:nvSpPr>
        <p:spPr>
          <a:xfrm>
            <a:off x="604837" y="1681200"/>
            <a:ext cx="10990800" cy="3211200"/>
          </a:xfrm>
        </p:spPr>
        <p:txBody>
          <a:bodyPr>
            <a:normAutofit/>
          </a:bodyPr>
          <a:lstStyle>
            <a:lvl1pPr>
              <a:defRPr baseline="0">
                <a:latin typeface="Arial" panose="020B0604020202020204" pitchFamily="34" charset="0"/>
                <a:ea typeface="微软雅黑" panose="020B0503020204020204" pitchFamily="34" charset="-122"/>
              </a:defRPr>
            </a:lvl1pPr>
            <a:lvl2pPr>
              <a:defRPr baseline="0">
                <a:latin typeface="Arial" panose="020B0604020202020204" pitchFamily="34" charset="0"/>
                <a:ea typeface="微软雅黑" panose="020B0503020204020204" pitchFamily="34" charset="-122"/>
              </a:defRPr>
            </a:lvl2pPr>
            <a:lvl3pPr>
              <a:defRPr baseline="0">
                <a:latin typeface="Arial" panose="020B0604020202020204" pitchFamily="34" charset="0"/>
                <a:ea typeface="微软雅黑" panose="020B0503020204020204" pitchFamily="34" charset="-122"/>
              </a:defRPr>
            </a:lvl3pPr>
            <a:lvl4pPr>
              <a:defRPr baseline="0">
                <a:latin typeface="Arial" panose="020B0604020202020204" pitchFamily="34" charset="0"/>
                <a:ea typeface="微软雅黑" panose="020B0503020204020204" pitchFamily="34" charset="-122"/>
              </a:defRPr>
            </a:lvl4pPr>
            <a:lvl5pPr>
              <a:defRPr baseline="0">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文本占位符 8"/>
          <p:cNvSpPr>
            <a:spLocks noGrp="1"/>
          </p:cNvSpPr>
          <p:nvPr>
            <p:ph type="body" sz="quarter" idx="14"/>
            <p:custDataLst>
              <p:tags r:id="rId8"/>
            </p:custDataLst>
          </p:nvPr>
        </p:nvSpPr>
        <p:spPr>
          <a:xfrm>
            <a:off x="594000" y="5180400"/>
            <a:ext cx="11001600" cy="10116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4" name="矩形 13"/>
          <p:cNvSpPr/>
          <p:nvPr userDrawn="1">
            <p:custDataLst>
              <p:tags r:id="rId1"/>
            </p:custDataLst>
          </p:nvPr>
        </p:nvSpPr>
        <p:spPr>
          <a:xfrm>
            <a:off x="11367750" y="6000750"/>
            <a:ext cx="428625" cy="857250"/>
          </a:xfrm>
          <a:prstGeom prst="rect">
            <a:avLst/>
          </a:prstGeom>
          <a:gradFill>
            <a:gsLst>
              <a:gs pos="100000">
                <a:schemeClr val="bg1">
                  <a:lumMod val="5000"/>
                  <a:lumOff val="95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normAutofit/>
          </a:bodyPr>
          <a:lstStyle>
            <a:lvl1pPr>
              <a:defRPr baseline="0">
                <a:latin typeface="Arial" panose="020B0604020202020204" pitchFamily="34" charset="0"/>
                <a:ea typeface="微软雅黑" panose="020B0503020204020204" pitchFamily="34" charset="-122"/>
              </a:defRPr>
            </a:lvl1pPr>
            <a:lvl2pPr>
              <a:defRPr baseline="0">
                <a:latin typeface="Arial" panose="020B0604020202020204" pitchFamily="34" charset="0"/>
                <a:ea typeface="微软雅黑" panose="020B0503020204020204" pitchFamily="34" charset="-122"/>
              </a:defRPr>
            </a:lvl2pPr>
            <a:lvl3pPr>
              <a:defRPr baseline="0">
                <a:latin typeface="Arial" panose="020B0604020202020204" pitchFamily="34" charset="0"/>
                <a:ea typeface="微软雅黑" panose="020B0503020204020204" pitchFamily="34" charset="-122"/>
              </a:defRPr>
            </a:lvl3pPr>
            <a:lvl4pPr>
              <a:defRPr baseline="0">
                <a:latin typeface="Arial" panose="020B0604020202020204" pitchFamily="34" charset="0"/>
                <a:ea typeface="微软雅黑" panose="020B0503020204020204" pitchFamily="34" charset="-122"/>
              </a:defRPr>
            </a:lvl4pPr>
            <a:lvl5pPr>
              <a:defRPr baseline="0">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defRPr baseline="0">
                <a:latin typeface="Arial" panose="020B0604020202020204" pitchFamily="34" charset="0"/>
                <a:ea typeface="微软雅黑" panose="020B0503020204020204" pitchFamily="34" charset="-122"/>
              </a:defRPr>
            </a:lvl1pPr>
            <a:lvl2pPr>
              <a:defRPr baseline="0">
                <a:latin typeface="Arial" panose="020B0604020202020204" pitchFamily="34" charset="0"/>
                <a:ea typeface="微软雅黑" panose="020B0503020204020204" pitchFamily="34" charset="-122"/>
              </a:defRPr>
            </a:lvl2pPr>
            <a:lvl3pPr>
              <a:defRPr baseline="0">
                <a:latin typeface="Arial" panose="020B0604020202020204" pitchFamily="34" charset="0"/>
                <a:ea typeface="微软雅黑" panose="020B0503020204020204" pitchFamily="34" charset="-122"/>
              </a:defRPr>
            </a:lvl3pPr>
            <a:lvl4pPr>
              <a:defRPr baseline="0">
                <a:latin typeface="Arial" panose="020B0604020202020204" pitchFamily="34" charset="0"/>
                <a:ea typeface="微软雅黑" panose="020B0503020204020204" pitchFamily="34" charset="-122"/>
              </a:defRPr>
            </a:lvl4pPr>
            <a:lvl5pPr>
              <a:defRPr baseline="0">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defRPr baseline="0">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defRPr baseline="0">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8" name="矩形 7"/>
          <p:cNvSpPr/>
          <p:nvPr userDrawn="1">
            <p:custDataLst>
              <p:tags r:id="rId2"/>
            </p:custDataLst>
          </p:nvPr>
        </p:nvSpPr>
        <p:spPr>
          <a:xfrm>
            <a:off x="11049000" y="5384800"/>
            <a:ext cx="823595" cy="1473200"/>
          </a:xfrm>
          <a:prstGeom prst="rect">
            <a:avLst/>
          </a:prstGeom>
          <a:gradFill>
            <a:gsLst>
              <a:gs pos="100000">
                <a:schemeClr val="accent1">
                  <a:lumMod val="20000"/>
                  <a:lumOff val="80000"/>
                  <a:alpha val="49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custDataLst>
              <p:tags r:id="rId3"/>
            </p:custDataLst>
          </p:nvPr>
        </p:nvSpPr>
        <p:spPr>
          <a:xfrm>
            <a:off x="323215" y="0"/>
            <a:ext cx="823595" cy="1473200"/>
          </a:xfrm>
          <a:prstGeom prst="rect">
            <a:avLst/>
          </a:prstGeom>
          <a:gradFill>
            <a:gsLst>
              <a:gs pos="100000">
                <a:schemeClr val="accent1">
                  <a:lumMod val="20000"/>
                  <a:lumOff val="80000"/>
                  <a:alpha val="48000"/>
                </a:schemeClr>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4"/>
            </p:custDataLst>
          </p:nvPr>
        </p:nvSpPr>
        <p:spPr>
          <a:xfrm>
            <a:off x="1522800" y="1339200"/>
            <a:ext cx="9144000" cy="2386800"/>
          </a:xfrm>
        </p:spPr>
        <p:txBody>
          <a:bodyPr anchor="b">
            <a:normAutofit/>
          </a:bodyPr>
          <a:lstStyle>
            <a:lvl1pPr algn="ctr">
              <a:defRPr sz="60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8"/>
            </p:custDataLst>
          </p:nvPr>
        </p:nvSpPr>
        <p:spPr>
          <a:xfrm>
            <a:off x="1522413" y="3862800"/>
            <a:ext cx="9144000" cy="1656000"/>
          </a:xfrm>
        </p:spPr>
        <p:txBody>
          <a:bodyPr>
            <a:normAutofit/>
          </a:bodyPr>
          <a:lstStyle>
            <a:lvl1pPr algn="ct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1"/>
            </p:custDataLst>
          </p:nvPr>
        </p:nvGrpSpPr>
        <p:grpSpPr>
          <a:xfrm>
            <a:off x="-127311" y="5"/>
            <a:ext cx="12429370" cy="2108195"/>
            <a:chOff x="-127311" y="5"/>
            <a:chExt cx="12429370" cy="2108195"/>
          </a:xfrm>
        </p:grpSpPr>
        <p:sp>
          <p:nvSpPr>
            <p:cNvPr id="8" name="任意多边形: 形状 7"/>
            <p:cNvSpPr/>
            <p:nvPr>
              <p:custDataLst>
                <p:tags r:id="rId10"/>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形状 8"/>
            <p:cNvSpPr/>
            <p:nvPr>
              <p:custDataLst>
                <p:tags r:id="rId11"/>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12"/>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13"/>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等腰三角形 11"/>
          <p:cNvSpPr/>
          <p:nvPr userDrawn="1">
            <p:custDataLst>
              <p:tags r:id="rId2"/>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3"/>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p>
        </p:txBody>
      </p:sp>
      <p:sp>
        <p:nvSpPr>
          <p:cNvPr id="3" name="副标题 2"/>
          <p:cNvSpPr>
            <a:spLocks noGrp="1"/>
          </p:cNvSpPr>
          <p:nvPr>
            <p:ph type="subTitle" idx="1" hasCustomPrompt="1"/>
            <p:custDataLst>
              <p:tags r:id="rId4"/>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5"/>
            </p:custDataLst>
          </p:nvPr>
        </p:nvSpPr>
        <p:spPr/>
        <p:txBody>
          <a:bodyPr/>
          <a:lstStyle/>
          <a:p>
            <a:fld id="{760FBDFE-C587-4B4C-A407-44438C67B59E}" type="datetimeFigureOut">
              <a:rPr lang="zh-CN" altLang="en-US" smtClean="0"/>
              <a:t>2023/4/25</a:t>
            </a:fld>
            <a:endParaRPr lang="zh-CN" altLang="en-US"/>
          </a:p>
        </p:txBody>
      </p:sp>
      <p:sp>
        <p:nvSpPr>
          <p:cNvPr id="17" name="页脚占位符 16"/>
          <p:cNvSpPr>
            <a:spLocks noGrp="1"/>
          </p:cNvSpPr>
          <p:nvPr>
            <p:ph type="ftr" sz="quarter" idx="11"/>
            <p:custDataLst>
              <p:tags r:id="rId6"/>
            </p:custDataLst>
          </p:nvPr>
        </p:nvSpPr>
        <p:spPr/>
        <p:txBody>
          <a:bodyPr/>
          <a:lstStyle/>
          <a:p>
            <a:endParaRPr lang="zh-CN" altLang="en-US" dirty="0"/>
          </a:p>
        </p:txBody>
      </p:sp>
      <p:sp>
        <p:nvSpPr>
          <p:cNvPr id="18" name="灯片编号占位符 17"/>
          <p:cNvSpPr>
            <a:spLocks noGrp="1"/>
          </p:cNvSpPr>
          <p:nvPr>
            <p:ph type="sldNum" sz="quarter" idx="12"/>
            <p:custDataLst>
              <p:tags r:id="rId7"/>
            </p:custDataLst>
          </p:nvPr>
        </p:nvSpPr>
        <p:spPr/>
        <p:txBody>
          <a:bodyPr/>
          <a:lstStyle/>
          <a:p>
            <a:fld id="{49AE70B2-8BF9-45C0-BB95-33D1B9D3A854}" type="slidenum">
              <a:rPr lang="zh-CN" altLang="en-US" smtClean="0"/>
              <a:t>‹#›</a:t>
            </a:fld>
            <a:endParaRPr lang="zh-CN" altLang="en-US" dirty="0"/>
          </a:p>
        </p:txBody>
      </p:sp>
      <p:sp>
        <p:nvSpPr>
          <p:cNvPr id="5" name="文本占位符 4"/>
          <p:cNvSpPr>
            <a:spLocks noGrp="1"/>
          </p:cNvSpPr>
          <p:nvPr>
            <p:ph type="body" sz="quarter" idx="13" hasCustomPrompt="1"/>
            <p:custDataLst>
              <p:tags r:id="rId8"/>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p>
        </p:txBody>
      </p:sp>
      <p:sp>
        <p:nvSpPr>
          <p:cNvPr id="13" name="文本占位符 12"/>
          <p:cNvSpPr>
            <a:spLocks noGrp="1"/>
          </p:cNvSpPr>
          <p:nvPr>
            <p:ph type="body" sz="quarter" idx="14" hasCustomPrompt="1"/>
            <p:custDataLst>
              <p:tags r:id="rId9"/>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1"/>
            </p:custDataLst>
          </p:nvPr>
        </p:nvGrpSpPr>
        <p:grpSpPr>
          <a:xfrm>
            <a:off x="4001597" y="5613400"/>
            <a:ext cx="8190403" cy="1244600"/>
            <a:chOff x="4001597" y="5613400"/>
            <a:chExt cx="8190403" cy="1244600"/>
          </a:xfrm>
        </p:grpSpPr>
        <p:sp>
          <p:nvSpPr>
            <p:cNvPr id="8" name="任意多边形: 形状 7"/>
            <p:cNvSpPr/>
            <p:nvPr>
              <p:custDataLst>
                <p:tags r:id="rId1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1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2"/>
            </p:custDataLst>
          </p:nvPr>
        </p:nvGrpSpPr>
        <p:grpSpPr>
          <a:xfrm>
            <a:off x="5187002" y="2377388"/>
            <a:ext cx="570170" cy="707886"/>
            <a:chOff x="10608342" y="5053054"/>
            <a:chExt cx="1583658" cy="1966165"/>
          </a:xfrm>
        </p:grpSpPr>
        <p:sp>
          <p:nvSpPr>
            <p:cNvPr id="11" name="任意多边形: 形状 10"/>
            <p:cNvSpPr/>
            <p:nvPr>
              <p:custDataLst>
                <p:tags r:id="rId11"/>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12"/>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3"/>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4"/>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3" name="文本占位符 2"/>
          <p:cNvSpPr>
            <a:spLocks noGrp="1"/>
          </p:cNvSpPr>
          <p:nvPr>
            <p:ph type="body" idx="1"/>
            <p:custDataLst>
              <p:tags r:id="rId5"/>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custDataLst>
              <p:tags r:id="rId6"/>
            </p:custDataLst>
          </p:nvPr>
        </p:nvSpPr>
        <p:spPr/>
        <p:txBody>
          <a:bodyPr>
            <a:normAutofit/>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7"/>
            </p:custDataLst>
          </p:nvPr>
        </p:nvSpPr>
        <p:spPr/>
        <p:txBody>
          <a:bodyPr>
            <a:normAutofit/>
          </a:bodyPr>
          <a:lstStyle/>
          <a:p>
            <a:endParaRPr lang="zh-CN" altLang="en-US"/>
          </a:p>
        </p:txBody>
      </p:sp>
      <p:sp>
        <p:nvSpPr>
          <p:cNvPr id="6" name="灯片编号占位符 5"/>
          <p:cNvSpPr>
            <a:spLocks noGrp="1"/>
          </p:cNvSpPr>
          <p:nvPr>
            <p:ph type="sldNum" sz="quarter" idx="12"/>
            <p:custDataLst>
              <p:tags r:id="rId8"/>
            </p:custDataLst>
          </p:nvPr>
        </p:nvSpPr>
        <p:spPr/>
        <p:txBody>
          <a:bodyPr>
            <a:normAutofit/>
          </a:bodyPr>
          <a:lstStyle/>
          <a:p>
            <a:fld id="{49AE70B2-8BF9-45C0-BB95-33D1B9D3A854}" type="slidenum">
              <a:rPr lang="zh-CN" altLang="en-US" smtClean="0"/>
              <a:t>‹#›</a:t>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6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6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6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6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lIns="90170" tIns="46990" rIns="90170" bIns="46990">
            <a:normAutofit/>
          </a:bodyPr>
          <a:lstStyle/>
          <a:p>
            <a:fld id="{760FBDFE-C587-4B4C-A407-44438C67B59E}" type="datetimeFigureOut">
              <a:rPr lang="zh-CN" altLang="en-US" smtClean="0"/>
              <a:t>2023/4/25</a:t>
            </a:fld>
            <a:endParaRPr lang="zh-CN" altLang="en-US"/>
          </a:p>
        </p:txBody>
      </p:sp>
      <p:sp>
        <p:nvSpPr>
          <p:cNvPr id="6" name="页脚占位符 5"/>
          <p:cNvSpPr>
            <a:spLocks noGrp="1"/>
          </p:cNvSpPr>
          <p:nvPr>
            <p:ph type="ftr" sz="quarter" idx="11"/>
            <p:custDataLst>
              <p:tags r:id="rId5"/>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6"/>
            </p:custDataLst>
          </p:nvPr>
        </p:nvSpPr>
        <p:spPr/>
        <p:txBody>
          <a:bodyPr lIns="90170" tIns="46990" rIns="90170" bIns="46990">
            <a:normAutofit/>
          </a:bodyPr>
          <a:lstStyle/>
          <a:p>
            <a:fld id="{49AE70B2-8BF9-45C0-BB95-33D1B9D3A854}" type="slidenum">
              <a:rPr lang="zh-CN" altLang="en-US" smtClean="0"/>
              <a:t>‹#›</a:t>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2023/4/25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1"/>
            </p:custDataLst>
          </p:nvPr>
        </p:nvGrpSpPr>
        <p:grpSpPr>
          <a:xfrm>
            <a:off x="10608342" y="5053054"/>
            <a:ext cx="1583658" cy="1966165"/>
            <a:chOff x="10608342" y="5053054"/>
            <a:chExt cx="1583658" cy="1966165"/>
          </a:xfrm>
        </p:grpSpPr>
        <p:sp>
          <p:nvSpPr>
            <p:cNvPr id="10" name="任意多边形: 形状 9"/>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7"/>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2023/4/25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t>2023/4/25</a:t>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p>
        </p:txBody>
      </p:sp>
      <p:sp>
        <p:nvSpPr>
          <p:cNvPr id="3" name="日期占位符 2"/>
          <p:cNvSpPr>
            <a:spLocks noGrp="1"/>
          </p:cNvSpPr>
          <p:nvPr>
            <p:ph type="dt" sz="half" idx="10"/>
            <p:custDataLst>
              <p:tags r:id="rId2"/>
            </p:custDataLst>
          </p:nvPr>
        </p:nvSpPr>
        <p:spPr/>
        <p:txBody>
          <a:bodyPr lIns="90170" tIns="46990" rIns="90170" bIns="46990">
            <a:normAutofit/>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3"/>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4"/>
            </p:custDataLst>
          </p:nvPr>
        </p:nvSpPr>
        <p:spPr/>
        <p:txBody>
          <a:bodyPr lIns="90170" tIns="46990" rIns="90170" bIns="46990">
            <a:normAutofit/>
          </a:bodyPr>
          <a:lstStyle/>
          <a:p>
            <a:fld id="{49AE70B2-8BF9-45C0-BB95-33D1B9D3A854}" type="slidenum">
              <a:rPr lang="zh-CN" altLang="en-US" smtClean="0"/>
              <a:t>‹#›</a:t>
            </a:fld>
            <a:endParaRPr lang="zh-CN" altLang="en-US"/>
          </a:p>
        </p:txBody>
      </p:sp>
      <p:grpSp>
        <p:nvGrpSpPr>
          <p:cNvPr id="6" name="组合 5"/>
          <p:cNvGrpSpPr/>
          <p:nvPr userDrawn="1">
            <p:custDataLst>
              <p:tags r:id="rId5"/>
            </p:custDataLst>
          </p:nvPr>
        </p:nvGrpSpPr>
        <p:grpSpPr>
          <a:xfrm flipH="1">
            <a:off x="8603626" y="3112882"/>
            <a:ext cx="436739" cy="542227"/>
            <a:chOff x="10608342" y="5053054"/>
            <a:chExt cx="1583658" cy="1966165"/>
          </a:xfrm>
        </p:grpSpPr>
        <p:sp>
          <p:nvSpPr>
            <p:cNvPr id="7" name="任意多边形: 形状 6"/>
            <p:cNvSpPr/>
            <p:nvPr>
              <p:custDataLst>
                <p:tags r:id="rId9"/>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10"/>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6"/>
            </p:custDataLst>
          </p:nvPr>
        </p:nvGrpSpPr>
        <p:grpSpPr>
          <a:xfrm>
            <a:off x="3151635" y="3119499"/>
            <a:ext cx="436739" cy="542227"/>
            <a:chOff x="10608342" y="5053054"/>
            <a:chExt cx="1583658" cy="1966165"/>
          </a:xfrm>
        </p:grpSpPr>
        <p:sp>
          <p:nvSpPr>
            <p:cNvPr id="10" name="任意多边形: 形状 9"/>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1"/>
            </p:custDataLst>
          </p:nvPr>
        </p:nvGrpSpPr>
        <p:grpSpPr>
          <a:xfrm>
            <a:off x="4001597" y="5613400"/>
            <a:ext cx="8190403" cy="1244600"/>
            <a:chOff x="4001597" y="5613400"/>
            <a:chExt cx="8190403" cy="1244600"/>
          </a:xfrm>
        </p:grpSpPr>
        <p:sp>
          <p:nvSpPr>
            <p:cNvPr id="8" name="任意多边形: 形状 7"/>
            <p:cNvSpPr/>
            <p:nvPr>
              <p:custDataLst>
                <p:tags r:id="rId1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1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2"/>
            </p:custDataLst>
          </p:nvPr>
        </p:nvGrpSpPr>
        <p:grpSpPr>
          <a:xfrm>
            <a:off x="5187002" y="2377388"/>
            <a:ext cx="570170" cy="707886"/>
            <a:chOff x="10608342" y="5053054"/>
            <a:chExt cx="1583658" cy="1966165"/>
          </a:xfrm>
        </p:grpSpPr>
        <p:sp>
          <p:nvSpPr>
            <p:cNvPr id="11" name="任意多边形: 形状 10"/>
            <p:cNvSpPr/>
            <p:nvPr>
              <p:custDataLst>
                <p:tags r:id="rId11"/>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12"/>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3"/>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4"/>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3" name="文本占位符 2"/>
          <p:cNvSpPr>
            <a:spLocks noGrp="1"/>
          </p:cNvSpPr>
          <p:nvPr>
            <p:ph type="body" idx="1"/>
            <p:custDataLst>
              <p:tags r:id="rId5"/>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custDataLst>
              <p:tags r:id="rId6"/>
            </p:custDataLst>
          </p:nvPr>
        </p:nvSpPr>
        <p:spPr/>
        <p:txBody>
          <a:bodyPr>
            <a:normAutofit/>
          </a:body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11"/>
            <p:custDataLst>
              <p:tags r:id="rId7"/>
            </p:custDataLst>
          </p:nvPr>
        </p:nvSpPr>
        <p:spPr/>
        <p:txBody>
          <a:bodyPr>
            <a:normAutofit/>
          </a:bodyPr>
          <a:lstStyle/>
          <a:p>
            <a:endParaRPr lang="zh-CN" altLang="en-US"/>
          </a:p>
        </p:txBody>
      </p:sp>
      <p:sp>
        <p:nvSpPr>
          <p:cNvPr id="6" name="灯片编号占位符 5"/>
          <p:cNvSpPr>
            <a:spLocks noGrp="1"/>
          </p:cNvSpPr>
          <p:nvPr>
            <p:ph type="sldNum" sz="quarter" idx="12"/>
            <p:custDataLst>
              <p:tags r:id="rId8"/>
            </p:custDataLst>
          </p:nvPr>
        </p:nvSpPr>
        <p:spPr/>
        <p:txBody>
          <a:bodyPr>
            <a:normAutofit/>
          </a:bodyPr>
          <a:lstStyle/>
          <a:p>
            <a:fld id="{49AE70B2-8BF9-45C0-BB95-33D1B9D3A854}" type="slidenum">
              <a:rPr lang="zh-CN" altLang="en-US" smtClean="0"/>
              <a:t>‹#›</a:t>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6"/>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7"/>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pitchFamily="34" charset="-122"/>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grpSp>
        <p:nvGrpSpPr>
          <p:cNvPr id="11" name="组合 10"/>
          <p:cNvGrpSpPr/>
          <p:nvPr userDrawn="1">
            <p:custDataLst>
              <p:tags r:id="rId2"/>
            </p:custDataLst>
          </p:nvPr>
        </p:nvGrpSpPr>
        <p:grpSpPr>
          <a:xfrm rot="16200000">
            <a:off x="11009630" y="351790"/>
            <a:ext cx="737870" cy="916305"/>
            <a:chOff x="10608342" y="5053054"/>
            <a:chExt cx="1583658" cy="1966165"/>
          </a:xfrm>
        </p:grpSpPr>
        <p:sp>
          <p:nvSpPr>
            <p:cNvPr id="12" name="任意多边形: 形状 11"/>
            <p:cNvSpPr/>
            <p:nvPr>
              <p:custDataLst>
                <p:tags r:id="rId11"/>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3" name="等腰三角形 12"/>
            <p:cNvSpPr/>
            <p:nvPr>
              <p:custDataLst>
                <p:tags r:id="rId12"/>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grpSp>
        <p:nvGrpSpPr>
          <p:cNvPr id="14" name="组合 13"/>
          <p:cNvGrpSpPr/>
          <p:nvPr userDrawn="1">
            <p:custDataLst>
              <p:tags r:id="rId3"/>
            </p:custDataLst>
          </p:nvPr>
        </p:nvGrpSpPr>
        <p:grpSpPr>
          <a:xfrm rot="5400000">
            <a:off x="443865" y="5584825"/>
            <a:ext cx="737870" cy="916305"/>
            <a:chOff x="10608342" y="5053054"/>
            <a:chExt cx="1583658" cy="1966165"/>
          </a:xfrm>
        </p:grpSpPr>
        <p:sp>
          <p:nvSpPr>
            <p:cNvPr id="16" name="任意多边形: 形状 15"/>
            <p:cNvSpPr/>
            <p:nvPr>
              <p:custDataLst>
                <p:tags r:id="rId9"/>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7" name="等腰三角形 16"/>
            <p:cNvSpPr/>
            <p:nvPr>
              <p:custDataLst>
                <p:tags r:id="rId10"/>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2" name="标题 1"/>
          <p:cNvSpPr>
            <a:spLocks noGrp="1"/>
          </p:cNvSpPr>
          <p:nvPr>
            <p:ph type="title" hasCustomPrompt="1"/>
            <p:custDataLst>
              <p:tags r:id="rId4"/>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7" name="内容占位符 6"/>
          <p:cNvSpPr>
            <a:spLocks noGrp="1"/>
          </p:cNvSpPr>
          <p:nvPr>
            <p:ph sz="quarter" idx="13" hasCustomPrompt="1"/>
            <p:custDataLst>
              <p:tags r:id="rId5"/>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a:defRPr baseline="0">
                <a:solidFill>
                  <a:schemeClr val="tx1"/>
                </a:solidFill>
                <a:latin typeface="微软雅黑" panose="020B0503020204020204" pitchFamily="34" charset="-122"/>
                <a:ea typeface="微软雅黑" panose="020B0503020204020204" pitchFamily="34" charset="-122"/>
              </a:defRPr>
            </a:lvl2pPr>
            <a:lvl3pPr>
              <a:defRPr baseline="0">
                <a:solidFill>
                  <a:schemeClr val="tx1"/>
                </a:solidFill>
                <a:latin typeface="微软雅黑" panose="020B0503020204020204" pitchFamily="34" charset="-122"/>
                <a:ea typeface="微软雅黑" panose="020B0503020204020204" pitchFamily="34" charset="-122"/>
              </a:defRPr>
            </a:lvl3pPr>
            <a:lvl4pPr>
              <a:defRPr baseline="0">
                <a:solidFill>
                  <a:schemeClr val="tx1"/>
                </a:solidFill>
                <a:latin typeface="微软雅黑" panose="020B0503020204020204" pitchFamily="34" charset="-122"/>
                <a:ea typeface="微软雅黑" panose="020B0503020204020204" pitchFamily="34" charset="-122"/>
              </a:defRPr>
            </a:lvl4pPr>
            <a:lvl5pPr>
              <a:defRPr baseline="0">
                <a:solidFill>
                  <a:schemeClr val="tx1"/>
                </a:solidFill>
                <a:latin typeface="微软雅黑" panose="020B0503020204020204" pitchFamily="34" charset="-122"/>
                <a:ea typeface="微软雅黑" panose="020B0503020204020204" pitchFamily="3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5" name="灯片编号占位符 4"/>
          <p:cNvSpPr>
            <a:spLocks noGrp="1"/>
          </p:cNvSpPr>
          <p:nvPr>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4" name="页脚占位符 3"/>
          <p:cNvSpPr>
            <a:spLocks noGrp="1"/>
          </p:cNvSpPr>
          <p:nvPr>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pitchFamily="34" charset="-122"/>
              <a:sym typeface="+mn-ea"/>
            </a:endParaRPr>
          </a:p>
        </p:txBody>
      </p:sp>
      <p:sp>
        <p:nvSpPr>
          <p:cNvPr id="2" name="标题 1"/>
          <p:cNvSpPr>
            <a:spLocks noGrp="1"/>
          </p:cNvSpPr>
          <p:nvPr userDrawn="1">
            <p:ph type="title" hasCustomPrompt="1"/>
            <p:custDataLst>
              <p:tags r:id="rId2"/>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单击编辑标题</a:t>
            </a:r>
          </a:p>
        </p:txBody>
      </p:sp>
      <p:sp>
        <p:nvSpPr>
          <p:cNvPr id="3" name="日期占位符 2"/>
          <p:cNvSpPr>
            <a:spLocks noGrp="1"/>
          </p:cNvSpPr>
          <p:nvPr>
            <p:ph type="dt" sz="half" idx="10"/>
            <p:custDataLst>
              <p:tags r:id="rId3"/>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6"/>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9" name="内容占位符 8"/>
          <p:cNvSpPr>
            <a:spLocks noGrp="1"/>
          </p:cNvSpPr>
          <p:nvPr userDrawn="1">
            <p:ph sz="quarter" idx="14"/>
            <p:custDataLst>
              <p:tags r:id="rId7"/>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p>
          <a:p>
            <a:pPr lvl="1"/>
            <a:r>
              <a:rPr lang="zh-CN" altLang="en-US">
                <a:sym typeface="+mn-ea"/>
              </a:rPr>
              <a:t>第</a:t>
            </a:r>
            <a:r>
              <a:rPr lang="zh-CN" altLang="en-US"/>
              <a:t>二级</a:t>
            </a:r>
          </a:p>
          <a:p>
            <a:pPr lvl="2"/>
            <a:r>
              <a:rPr lang="zh-CN" altLang="en-US">
                <a:sym typeface="+mn-ea"/>
              </a:rPr>
              <a:t>第</a:t>
            </a:r>
            <a:r>
              <a:rPr lang="zh-CN" altLang="en-US"/>
              <a:t>三级</a:t>
            </a:r>
          </a:p>
          <a:p>
            <a:pPr lvl="3"/>
            <a:r>
              <a:rPr lang="zh-CN" altLang="en-US">
                <a:sym typeface="+mn-ea"/>
              </a:rPr>
              <a:t>第</a:t>
            </a:r>
            <a:r>
              <a:rPr lang="zh-CN" altLang="en-US"/>
              <a:t>四级</a:t>
            </a:r>
          </a:p>
          <a:p>
            <a:pPr lvl="4"/>
            <a:r>
              <a:rPr lang="zh-CN" altLang="en-US">
                <a:sym typeface="+mn-ea"/>
              </a:rPr>
              <a:t>第</a:t>
            </a:r>
            <a:r>
              <a:rPr lang="zh-CN" altLang="en-US"/>
              <a:t>五级</a:t>
            </a:r>
            <a:endParaRPr lang="zh-CN" altLang="en-US" dirty="0"/>
          </a:p>
        </p:txBody>
      </p:sp>
      <p:grpSp>
        <p:nvGrpSpPr>
          <p:cNvPr id="11" name="组合 10"/>
          <p:cNvGrpSpPr/>
          <p:nvPr userDrawn="1">
            <p:custDataLst>
              <p:tags r:id="rId8"/>
            </p:custDataLst>
          </p:nvPr>
        </p:nvGrpSpPr>
        <p:grpSpPr>
          <a:xfrm>
            <a:off x="-1" y="0"/>
            <a:ext cx="4823460" cy="769938"/>
            <a:chOff x="-1" y="0"/>
            <a:chExt cx="4823460" cy="769938"/>
          </a:xfrm>
        </p:grpSpPr>
        <p:sp>
          <p:nvSpPr>
            <p:cNvPr id="12" name="任意多边形: 形状 11"/>
            <p:cNvSpPr/>
            <p:nvPr>
              <p:custDataLst>
                <p:tags r:id="rId9"/>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4" name="等腰三角形 13"/>
            <p:cNvSpPr/>
            <p:nvPr>
              <p:custDataLst>
                <p:tags r:id="rId10"/>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pitchFamily="34" charset="-122"/>
              </a:endParaRPr>
            </a:p>
          </p:txBody>
        </p:sp>
      </p:gr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pitchFamily="34" charset="-122"/>
              <a:sym typeface="+mn-ea"/>
            </a:endParaRPr>
          </a:p>
        </p:txBody>
      </p:sp>
      <p:sp>
        <p:nvSpPr>
          <p:cNvPr id="2" name="标题 1"/>
          <p:cNvSpPr>
            <a:spLocks noGrp="1"/>
          </p:cNvSpPr>
          <p:nvPr userDrawn="1">
            <p:ph type="title"/>
            <p:custDataLst>
              <p:tags r:id="rId2"/>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userDrawn="1">
            <p:ph type="dt" sz="half" idx="10"/>
            <p:custDataLst>
              <p:tags r:id="rId3"/>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6"/>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9" name="内容占位符 8"/>
          <p:cNvSpPr>
            <a:spLocks noGrp="1"/>
          </p:cNvSpPr>
          <p:nvPr userDrawn="1">
            <p:ph sz="quarter" idx="14"/>
            <p:custDataLst>
              <p:tags r:id="rId7"/>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grpSp>
        <p:nvGrpSpPr>
          <p:cNvPr id="12" name="组合 11"/>
          <p:cNvGrpSpPr/>
          <p:nvPr userDrawn="1">
            <p:custDataLst>
              <p:tags r:id="rId8"/>
            </p:custDataLst>
          </p:nvPr>
        </p:nvGrpSpPr>
        <p:grpSpPr>
          <a:xfrm flipV="1">
            <a:off x="5921829" y="0"/>
            <a:ext cx="6270171" cy="812800"/>
            <a:chOff x="4001597" y="5613400"/>
            <a:chExt cx="8190403" cy="1244600"/>
          </a:xfrm>
        </p:grpSpPr>
        <p:sp>
          <p:nvSpPr>
            <p:cNvPr id="14" name="任意多边形: 形状 13"/>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5" name="等腰三角形 14"/>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1"/>
            </p:custDataLst>
          </p:nvPr>
        </p:nvGrpSpPr>
        <p:grpSpPr>
          <a:xfrm flipV="1">
            <a:off x="5921829" y="0"/>
            <a:ext cx="6270171" cy="812800"/>
            <a:chOff x="4001597" y="5613400"/>
            <a:chExt cx="8190403" cy="1244600"/>
          </a:xfrm>
        </p:grpSpPr>
        <p:sp>
          <p:nvSpPr>
            <p:cNvPr id="14" name="任意多边形: 形状 13"/>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sp>
          <p:nvSpPr>
            <p:cNvPr id="15" name="等腰三角形 14"/>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13" name="矩形 12"/>
          <p:cNvSpPr/>
          <p:nvPr userDrawn="1">
            <p:custDataLst>
              <p:tags r:id="rId2"/>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pitchFamily="34" charset="-122"/>
              <a:sym typeface="+mn-ea"/>
            </a:endParaRPr>
          </a:p>
        </p:txBody>
      </p:sp>
      <p:sp>
        <p:nvSpPr>
          <p:cNvPr id="2" name="标题 1"/>
          <p:cNvSpPr>
            <a:spLocks noGrp="1"/>
          </p:cNvSpPr>
          <p:nvPr userDrawn="1">
            <p:ph type="title"/>
            <p:custDataLst>
              <p:tags r:id="rId3"/>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1"/>
            </p:custDataLst>
          </p:nvPr>
        </p:nvGrpSpPr>
        <p:grpSpPr>
          <a:xfrm>
            <a:off x="4001597" y="6045200"/>
            <a:ext cx="8190403" cy="812800"/>
            <a:chOff x="4001597" y="5613400"/>
            <a:chExt cx="8190403" cy="1244600"/>
          </a:xfrm>
        </p:grpSpPr>
        <p:sp>
          <p:nvSpPr>
            <p:cNvPr id="17" name="任意多边形: 形状 16"/>
            <p:cNvSpPr/>
            <p:nvPr>
              <p:custDataLst>
                <p:tags r:id="rId1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sp>
          <p:nvSpPr>
            <p:cNvPr id="18" name="等腰三角形 17"/>
            <p:cNvSpPr/>
            <p:nvPr>
              <p:custDataLst>
                <p:tags r:id="rId12"/>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
        <p:nvSpPr>
          <p:cNvPr id="15" name="矩形 14"/>
          <p:cNvSpPr/>
          <p:nvPr userDrawn="1">
            <p:custDataLst>
              <p:tags r:id="rId2"/>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pitchFamily="34" charset="-122"/>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5pPr>
          </a:lstStyle>
          <a:p>
            <a:pPr lvl="0"/>
            <a:r>
              <a:rPr lang="zh-CN" altLang="en-US"/>
              <a:t>单击此处编辑母版文本样式</a:t>
            </a:r>
          </a:p>
          <a:p>
            <a:pPr lvl="1"/>
            <a:r>
              <a:rPr lang="zh-CN" altLang="en-US" dirty="0">
                <a:sym typeface="+mn-ea"/>
              </a:rPr>
              <a:t>第</a:t>
            </a:r>
            <a:r>
              <a:rPr lang="zh-CN" altLang="en-US"/>
              <a:t>二级</a:t>
            </a:r>
          </a:p>
          <a:p>
            <a:pPr lvl="2"/>
            <a:r>
              <a:rPr lang="zh-CN" altLang="en-US" dirty="0">
                <a:sym typeface="+mn-ea"/>
              </a:rPr>
              <a:t>第</a:t>
            </a:r>
            <a:r>
              <a:rPr lang="zh-CN" altLang="en-US"/>
              <a:t>三级</a:t>
            </a:r>
          </a:p>
          <a:p>
            <a:pPr lvl="3"/>
            <a:r>
              <a:rPr lang="zh-CN" altLang="en-US" dirty="0">
                <a:sym typeface="+mn-ea"/>
              </a:rPr>
              <a:t>第</a:t>
            </a:r>
            <a:r>
              <a:rPr lang="zh-CN" altLang="en-US"/>
              <a:t>四级</a:t>
            </a:r>
          </a:p>
          <a:p>
            <a:pPr lvl="4"/>
            <a:r>
              <a:rPr lang="zh-CN" altLang="en-US" dirty="0">
                <a:sym typeface="+mn-ea"/>
              </a:rPr>
              <a:t>第</a:t>
            </a:r>
            <a:r>
              <a:rPr lang="zh-CN" altLang="en-US"/>
              <a:t>五级</a:t>
            </a:r>
          </a:p>
        </p:txBody>
      </p:sp>
      <p:sp>
        <p:nvSpPr>
          <p:cNvPr id="3" name="日期占位符 2"/>
          <p:cNvSpPr>
            <a:spLocks noGrp="1"/>
          </p:cNvSpPr>
          <p:nvPr>
            <p:ph type="dt" sz="half" idx="10"/>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5pPr>
          </a:lstStyle>
          <a:p>
            <a:pPr lvl="0"/>
            <a:r>
              <a:rPr lang="zh-CN" altLang="en-US"/>
              <a:t>单击此处编辑母版文本样式</a:t>
            </a:r>
          </a:p>
          <a:p>
            <a:pPr lvl="1"/>
            <a:r>
              <a:rPr lang="zh-CN" altLang="en-US" dirty="0">
                <a:sym typeface="+mn-ea"/>
              </a:rPr>
              <a:t>第</a:t>
            </a:r>
            <a:r>
              <a:rPr lang="zh-CN" altLang="en-US"/>
              <a:t>二级</a:t>
            </a:r>
          </a:p>
          <a:p>
            <a:pPr lvl="2"/>
            <a:r>
              <a:rPr lang="zh-CN" altLang="en-US" dirty="0">
                <a:sym typeface="+mn-ea"/>
              </a:rPr>
              <a:t>第</a:t>
            </a:r>
            <a:r>
              <a:rPr lang="zh-CN" altLang="en-US"/>
              <a:t>三级</a:t>
            </a:r>
          </a:p>
          <a:p>
            <a:pPr lvl="3"/>
            <a:r>
              <a:rPr lang="zh-CN" altLang="en-US" dirty="0">
                <a:sym typeface="+mn-ea"/>
              </a:rPr>
              <a:t>第</a:t>
            </a:r>
            <a:r>
              <a:rPr lang="zh-CN" altLang="en-US"/>
              <a:t>四级</a:t>
            </a:r>
          </a:p>
          <a:p>
            <a:pPr lvl="4"/>
            <a:r>
              <a:rPr lang="zh-CN" altLang="en-US" dirty="0">
                <a:sym typeface="+mn-ea"/>
              </a:rPr>
              <a:t>第</a:t>
            </a:r>
            <a:r>
              <a:rPr lang="zh-CN" altLang="en-US"/>
              <a:t>五级</a:t>
            </a:r>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1"/>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pitchFamily="34" charset="-122"/>
              <a:sym typeface="+mn-ea"/>
            </a:endParaRPr>
          </a:p>
        </p:txBody>
      </p:sp>
      <p:grpSp>
        <p:nvGrpSpPr>
          <p:cNvPr id="15" name="组合 14"/>
          <p:cNvGrpSpPr/>
          <p:nvPr userDrawn="1">
            <p:custDataLst>
              <p:tags r:id="rId2"/>
            </p:custDataLst>
          </p:nvPr>
        </p:nvGrpSpPr>
        <p:grpSpPr>
          <a:xfrm rot="10800000">
            <a:off x="0" y="0"/>
            <a:ext cx="5457825" cy="1529715"/>
            <a:chOff x="4001597" y="5613400"/>
            <a:chExt cx="8190403" cy="1244600"/>
          </a:xfrm>
        </p:grpSpPr>
        <p:sp>
          <p:nvSpPr>
            <p:cNvPr id="16" name="任意多边形: 形状 15"/>
            <p:cNvSpPr/>
            <p:nvPr>
              <p:custDataLst>
                <p:tags r:id="rId1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7" name="等腰三角形 16"/>
            <p:cNvSpPr/>
            <p:nvPr>
              <p:custDataLst>
                <p:tags r:id="rId12"/>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18" name="组合 17"/>
          <p:cNvGrpSpPr/>
          <p:nvPr userDrawn="1">
            <p:custDataLst>
              <p:tags r:id="rId3"/>
            </p:custDataLst>
          </p:nvPr>
        </p:nvGrpSpPr>
        <p:grpSpPr>
          <a:xfrm>
            <a:off x="6734175" y="5323840"/>
            <a:ext cx="5457825" cy="1529715"/>
            <a:chOff x="4001597" y="5613400"/>
            <a:chExt cx="8190403" cy="1244600"/>
          </a:xfrm>
        </p:grpSpPr>
        <p:sp>
          <p:nvSpPr>
            <p:cNvPr id="19" name="任意多边形: 形状 18"/>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20" name="等腰三角形 19"/>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2" name="标题 1"/>
          <p:cNvSpPr>
            <a:spLocks noGrp="1"/>
          </p:cNvSpPr>
          <p:nvPr userDrawn="1">
            <p:ph type="title" hasCustomPrompt="1"/>
            <p:custDataLst>
              <p:tags r:id="rId4"/>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3" name="日期占位符 2"/>
          <p:cNvSpPr>
            <a:spLocks noGrp="1"/>
          </p:cNvSpPr>
          <p:nvPr userDrawn="1">
            <p:ph type="dt" sz="half" idx="10"/>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2023/4/25</a:t>
            </a:fld>
            <a:endParaRPr lang="zh-CN" altLang="en-US"/>
          </a:p>
        </p:txBody>
      </p:sp>
      <p:sp>
        <p:nvSpPr>
          <p:cNvPr id="4" name="页脚占位符 3"/>
          <p:cNvSpPr>
            <a:spLocks noGrp="1"/>
          </p:cNvSpPr>
          <p:nvPr userDrawn="1">
            <p:ph type="ftr" sz="quarter" idx="11"/>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8"/>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6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6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6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6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lIns="90170" tIns="46990" rIns="90170" bIns="46990">
            <a:normAutofit/>
          </a:bodyPr>
          <a:lstStyle/>
          <a:p>
            <a:fld id="{760FBDFE-C587-4B4C-A407-44438C67B59E}" type="datetimeFigureOut">
              <a:rPr lang="zh-CN" altLang="en-US" smtClean="0"/>
              <a:t>2023/4/25</a:t>
            </a:fld>
            <a:endParaRPr lang="zh-CN" altLang="en-US"/>
          </a:p>
        </p:txBody>
      </p:sp>
      <p:sp>
        <p:nvSpPr>
          <p:cNvPr id="6" name="页脚占位符 5"/>
          <p:cNvSpPr>
            <a:spLocks noGrp="1"/>
          </p:cNvSpPr>
          <p:nvPr>
            <p:ph type="ftr" sz="quarter" idx="11"/>
            <p:custDataLst>
              <p:tags r:id="rId5"/>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6"/>
            </p:custDataLst>
          </p:nvPr>
        </p:nvSpPr>
        <p:spPr/>
        <p:txBody>
          <a:bodyPr lIns="90170" tIns="46990" rIns="90170" bIns="46990">
            <a:normAutofit/>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2023/4/25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1"/>
            </p:custDataLst>
          </p:nvPr>
        </p:nvGrpSpPr>
        <p:grpSpPr>
          <a:xfrm>
            <a:off x="10608342" y="5053054"/>
            <a:ext cx="1583658" cy="1966165"/>
            <a:chOff x="10608342" y="5053054"/>
            <a:chExt cx="1583658" cy="1966165"/>
          </a:xfrm>
        </p:grpSpPr>
        <p:sp>
          <p:nvSpPr>
            <p:cNvPr id="10" name="任意多边形: 形状 9"/>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7"/>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2023/4/25</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2023/4/25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21" Type="http://schemas.openxmlformats.org/officeDocument/2006/relationships/tags" Target="../tags/tag3.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5" Type="http://schemas.openxmlformats.org/officeDocument/2006/relationships/tags" Target="../tags/tag7.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tags" Target="../tags/tag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24" Type="http://schemas.openxmlformats.org/officeDocument/2006/relationships/tags" Target="../tags/tag6.xml"/><Relationship Id="rId5" Type="http://schemas.openxmlformats.org/officeDocument/2006/relationships/slideLayout" Target="../slideLayouts/slideLayout7.xml"/><Relationship Id="rId15" Type="http://schemas.openxmlformats.org/officeDocument/2006/relationships/slideLayout" Target="../slideLayouts/slideLayout17.xml"/><Relationship Id="rId23" Type="http://schemas.openxmlformats.org/officeDocument/2006/relationships/tags" Target="../tags/tag5.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 Id="rId22" Type="http://schemas.openxmlformats.org/officeDocument/2006/relationships/tags" Target="../tags/tag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ags" Target="../tags/tag16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5" Type="http://schemas.openxmlformats.org/officeDocument/2006/relationships/tags" Target="../tags/tag16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tags" Target="../tags/tag16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24" Type="http://schemas.openxmlformats.org/officeDocument/2006/relationships/tags" Target="../tags/tag166.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23" Type="http://schemas.openxmlformats.org/officeDocument/2006/relationships/tags" Target="../tags/tag165.xml"/><Relationship Id="rId10" Type="http://schemas.openxmlformats.org/officeDocument/2006/relationships/slideLayout" Target="../slideLayouts/slideLayout30.xml"/><Relationship Id="rId19" Type="http://schemas.openxmlformats.org/officeDocument/2006/relationships/theme" Target="../theme/theme3.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 Id="rId22" Type="http://schemas.openxmlformats.org/officeDocument/2006/relationships/tags" Target="../tags/tag16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slideLayout" Target="../slideLayouts/slideLayout56.xml"/><Relationship Id="rId3" Type="http://schemas.openxmlformats.org/officeDocument/2006/relationships/slideLayout" Target="../slideLayouts/slideLayout41.xml"/><Relationship Id="rId21" Type="http://schemas.openxmlformats.org/officeDocument/2006/relationships/tags" Target="../tags/tag287.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5" Type="http://schemas.openxmlformats.org/officeDocument/2006/relationships/tags" Target="../tags/tag291.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tags" Target="../tags/tag286.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24" Type="http://schemas.openxmlformats.org/officeDocument/2006/relationships/tags" Target="../tags/tag290.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23" Type="http://schemas.openxmlformats.org/officeDocument/2006/relationships/tags" Target="../tags/tag289.xml"/><Relationship Id="rId10" Type="http://schemas.openxmlformats.org/officeDocument/2006/relationships/slideLayout" Target="../slideLayouts/slideLayout48.xml"/><Relationship Id="rId19" Type="http://schemas.openxmlformats.org/officeDocument/2006/relationships/theme" Target="../theme/theme4.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 Id="rId22" Type="http://schemas.openxmlformats.org/officeDocument/2006/relationships/tags" Target="../tags/tag28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01BDAB-DEE0-4955-9ECF-EFD1A93DC033}" type="datetimeFigureOut">
              <a:rPr lang="zh-CN" altLang="en-US" smtClean="0"/>
              <a:t>2023/4/25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99305-9C56-4D80-9C0D-63E8B7311A6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667" r:id="rId16"/>
    <p:sldLayoutId id="2147483668" r:id="rId17"/>
    <p:sldLayoutId id="2147483669"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 id="214748368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2023/4/25</a:t>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48.xml"/><Relationship Id="rId2" Type="http://schemas.openxmlformats.org/officeDocument/2006/relationships/tags" Target="../tags/tag447.xml"/><Relationship Id="rId1" Type="http://schemas.openxmlformats.org/officeDocument/2006/relationships/tags" Target="../tags/tag446.xml"/><Relationship Id="rId6" Type="http://schemas.openxmlformats.org/officeDocument/2006/relationships/notesSlide" Target="../notesSlides/notesSlide1.xml"/><Relationship Id="rId5" Type="http://schemas.openxmlformats.org/officeDocument/2006/relationships/slideLayout" Target="../slideLayouts/slideLayout21.xml"/><Relationship Id="rId4" Type="http://schemas.openxmlformats.org/officeDocument/2006/relationships/tags" Target="../tags/tag449.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video" Target="NULL" TargetMode="External"/><Relationship Id="rId1" Type="http://schemas.openxmlformats.org/officeDocument/2006/relationships/tags" Target="../tags/tag483.xml"/></Relationships>
</file>

<file path=ppt/slides/_rels/slide11.xml.rels><?xml version="1.0" encoding="UTF-8" standalone="yes"?>
<Relationships xmlns="http://schemas.openxmlformats.org/package/2006/relationships"><Relationship Id="rId3" Type="http://schemas.openxmlformats.org/officeDocument/2006/relationships/tags" Target="../tags/tag486.xml"/><Relationship Id="rId2" Type="http://schemas.openxmlformats.org/officeDocument/2006/relationships/tags" Target="../tags/tag485.xml"/><Relationship Id="rId1" Type="http://schemas.openxmlformats.org/officeDocument/2006/relationships/tags" Target="../tags/tag484.xml"/><Relationship Id="rId5" Type="http://schemas.openxmlformats.org/officeDocument/2006/relationships/notesSlide" Target="../notesSlides/notesSlide4.xml"/><Relationship Id="rId4"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tags" Target="../tags/tag489.xml"/><Relationship Id="rId2" Type="http://schemas.openxmlformats.org/officeDocument/2006/relationships/tags" Target="../tags/tag488.xml"/><Relationship Id="rId1" Type="http://schemas.openxmlformats.org/officeDocument/2006/relationships/tags" Target="../tags/tag487.xml"/><Relationship Id="rId5" Type="http://schemas.openxmlformats.org/officeDocument/2006/relationships/slideLayout" Target="../slideLayouts/slideLayout3.xml"/><Relationship Id="rId4" Type="http://schemas.openxmlformats.org/officeDocument/2006/relationships/tags" Target="../tags/tag490.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tags" Target="../tags/tag493.xml"/><Relationship Id="rId7" Type="http://schemas.openxmlformats.org/officeDocument/2006/relationships/tags" Target="../tags/tag497.xml"/><Relationship Id="rId2" Type="http://schemas.openxmlformats.org/officeDocument/2006/relationships/tags" Target="../tags/tag492.xml"/><Relationship Id="rId1" Type="http://schemas.openxmlformats.org/officeDocument/2006/relationships/tags" Target="../tags/tag491.xml"/><Relationship Id="rId6" Type="http://schemas.openxmlformats.org/officeDocument/2006/relationships/tags" Target="../tags/tag496.xml"/><Relationship Id="rId5" Type="http://schemas.openxmlformats.org/officeDocument/2006/relationships/tags" Target="../tags/tag495.xml"/><Relationship Id="rId4" Type="http://schemas.openxmlformats.org/officeDocument/2006/relationships/tags" Target="../tags/tag494.xml"/><Relationship Id="rId9"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3" Type="http://schemas.openxmlformats.org/officeDocument/2006/relationships/tags" Target="../tags/tag500.xml"/><Relationship Id="rId7" Type="http://schemas.openxmlformats.org/officeDocument/2006/relationships/notesSlide" Target="../notesSlides/notesSlide6.xml"/><Relationship Id="rId2" Type="http://schemas.openxmlformats.org/officeDocument/2006/relationships/tags" Target="../tags/tag499.xml"/><Relationship Id="rId1" Type="http://schemas.openxmlformats.org/officeDocument/2006/relationships/tags" Target="../tags/tag498.xml"/><Relationship Id="rId6" Type="http://schemas.openxmlformats.org/officeDocument/2006/relationships/slideLayout" Target="../slideLayouts/slideLayout5.xml"/><Relationship Id="rId5" Type="http://schemas.openxmlformats.org/officeDocument/2006/relationships/tags" Target="../tags/tag502.xml"/><Relationship Id="rId4" Type="http://schemas.openxmlformats.org/officeDocument/2006/relationships/tags" Target="../tags/tag501.xml"/></Relationships>
</file>

<file path=ppt/slides/_rels/slide15.xml.rels><?xml version="1.0" encoding="UTF-8" standalone="yes"?>
<Relationships xmlns="http://schemas.openxmlformats.org/package/2006/relationships"><Relationship Id="rId3" Type="http://schemas.openxmlformats.org/officeDocument/2006/relationships/tags" Target="../tags/tag505.xml"/><Relationship Id="rId2" Type="http://schemas.openxmlformats.org/officeDocument/2006/relationships/tags" Target="../tags/tag504.xml"/><Relationship Id="rId1" Type="http://schemas.openxmlformats.org/officeDocument/2006/relationships/tags" Target="../tags/tag503.xml"/><Relationship Id="rId6" Type="http://schemas.openxmlformats.org/officeDocument/2006/relationships/notesSlide" Target="../notesSlides/notesSlide7.xml"/><Relationship Id="rId5" Type="http://schemas.openxmlformats.org/officeDocument/2006/relationships/slideLayout" Target="../slideLayouts/slideLayout5.xml"/><Relationship Id="rId4" Type="http://schemas.openxmlformats.org/officeDocument/2006/relationships/tags" Target="../tags/tag506.xml"/></Relationships>
</file>

<file path=ppt/slides/_rels/slide16.xml.rels><?xml version="1.0" encoding="UTF-8" standalone="yes"?>
<Relationships xmlns="http://schemas.openxmlformats.org/package/2006/relationships"><Relationship Id="rId3" Type="http://schemas.openxmlformats.org/officeDocument/2006/relationships/tags" Target="../tags/tag509.xml"/><Relationship Id="rId7" Type="http://schemas.openxmlformats.org/officeDocument/2006/relationships/notesSlide" Target="../notesSlides/notesSlide8.xml"/><Relationship Id="rId2" Type="http://schemas.openxmlformats.org/officeDocument/2006/relationships/tags" Target="../tags/tag508.xml"/><Relationship Id="rId1" Type="http://schemas.openxmlformats.org/officeDocument/2006/relationships/tags" Target="../tags/tag507.xml"/><Relationship Id="rId6" Type="http://schemas.openxmlformats.org/officeDocument/2006/relationships/slideLayout" Target="../slideLayouts/slideLayout5.xml"/><Relationship Id="rId5" Type="http://schemas.openxmlformats.org/officeDocument/2006/relationships/tags" Target="../tags/tag511.xml"/><Relationship Id="rId4" Type="http://schemas.openxmlformats.org/officeDocument/2006/relationships/tags" Target="../tags/tag510.xml"/></Relationships>
</file>

<file path=ppt/slides/_rels/slide17.xml.rels><?xml version="1.0" encoding="UTF-8" standalone="yes"?>
<Relationships xmlns="http://schemas.openxmlformats.org/package/2006/relationships"><Relationship Id="rId3" Type="http://schemas.openxmlformats.org/officeDocument/2006/relationships/tags" Target="../tags/tag514.xml"/><Relationship Id="rId7" Type="http://schemas.openxmlformats.org/officeDocument/2006/relationships/notesSlide" Target="../notesSlides/notesSlide9.xml"/><Relationship Id="rId2" Type="http://schemas.openxmlformats.org/officeDocument/2006/relationships/tags" Target="../tags/tag513.xml"/><Relationship Id="rId1" Type="http://schemas.openxmlformats.org/officeDocument/2006/relationships/tags" Target="../tags/tag512.xml"/><Relationship Id="rId6" Type="http://schemas.openxmlformats.org/officeDocument/2006/relationships/slideLayout" Target="../slideLayouts/slideLayout5.xml"/><Relationship Id="rId5" Type="http://schemas.openxmlformats.org/officeDocument/2006/relationships/tags" Target="../tags/tag516.xml"/><Relationship Id="rId4" Type="http://schemas.openxmlformats.org/officeDocument/2006/relationships/tags" Target="../tags/tag5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52.xml"/><Relationship Id="rId1" Type="http://schemas.openxmlformats.org/officeDocument/2006/relationships/tags" Target="../tags/tag517.xml"/></Relationships>
</file>

<file path=ppt/slides/_rels/slide19.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tags" Target="../tags/tag520.xml"/><Relationship Id="rId7" Type="http://schemas.openxmlformats.org/officeDocument/2006/relationships/tags" Target="../tags/tag524.xml"/><Relationship Id="rId2" Type="http://schemas.openxmlformats.org/officeDocument/2006/relationships/tags" Target="../tags/tag519.xml"/><Relationship Id="rId1" Type="http://schemas.openxmlformats.org/officeDocument/2006/relationships/tags" Target="../tags/tag518.xml"/><Relationship Id="rId6" Type="http://schemas.openxmlformats.org/officeDocument/2006/relationships/tags" Target="../tags/tag523.xml"/><Relationship Id="rId5" Type="http://schemas.openxmlformats.org/officeDocument/2006/relationships/tags" Target="../tags/tag522.xml"/><Relationship Id="rId4" Type="http://schemas.openxmlformats.org/officeDocument/2006/relationships/tags" Target="../tags/tag521.xml"/></Relationships>
</file>

<file path=ppt/slides/_rels/slide2.xml.rels><?xml version="1.0" encoding="UTF-8" standalone="yes"?>
<Relationships xmlns="http://schemas.openxmlformats.org/package/2006/relationships"><Relationship Id="rId8" Type="http://schemas.openxmlformats.org/officeDocument/2006/relationships/tags" Target="../tags/tag457.xml"/><Relationship Id="rId13" Type="http://schemas.openxmlformats.org/officeDocument/2006/relationships/notesSlide" Target="../notesSlides/notesSlide2.xml"/><Relationship Id="rId3" Type="http://schemas.openxmlformats.org/officeDocument/2006/relationships/tags" Target="../tags/tag452.xml"/><Relationship Id="rId7" Type="http://schemas.openxmlformats.org/officeDocument/2006/relationships/tags" Target="../tags/tag456.xml"/><Relationship Id="rId12" Type="http://schemas.openxmlformats.org/officeDocument/2006/relationships/slideLayout" Target="../slideLayouts/slideLayout26.xml"/><Relationship Id="rId2" Type="http://schemas.openxmlformats.org/officeDocument/2006/relationships/tags" Target="../tags/tag451.xml"/><Relationship Id="rId1" Type="http://schemas.openxmlformats.org/officeDocument/2006/relationships/tags" Target="../tags/tag450.xml"/><Relationship Id="rId6" Type="http://schemas.openxmlformats.org/officeDocument/2006/relationships/tags" Target="../tags/tag455.xml"/><Relationship Id="rId11" Type="http://schemas.openxmlformats.org/officeDocument/2006/relationships/tags" Target="../tags/tag460.xml"/><Relationship Id="rId5" Type="http://schemas.openxmlformats.org/officeDocument/2006/relationships/tags" Target="../tags/tag454.xml"/><Relationship Id="rId10" Type="http://schemas.openxmlformats.org/officeDocument/2006/relationships/tags" Target="../tags/tag459.xml"/><Relationship Id="rId4" Type="http://schemas.openxmlformats.org/officeDocument/2006/relationships/tags" Target="../tags/tag453.xml"/><Relationship Id="rId9" Type="http://schemas.openxmlformats.org/officeDocument/2006/relationships/tags" Target="../tags/tag458.xml"/></Relationships>
</file>

<file path=ppt/slides/_rels/slide20.xml.rels><?xml version="1.0" encoding="UTF-8" standalone="yes"?>
<Relationships xmlns="http://schemas.openxmlformats.org/package/2006/relationships"><Relationship Id="rId3" Type="http://schemas.openxmlformats.org/officeDocument/2006/relationships/tags" Target="../tags/tag527.xml"/><Relationship Id="rId2" Type="http://schemas.openxmlformats.org/officeDocument/2006/relationships/tags" Target="../tags/tag526.xml"/><Relationship Id="rId1" Type="http://schemas.openxmlformats.org/officeDocument/2006/relationships/tags" Target="../tags/tag525.xml"/><Relationship Id="rId4"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3" Type="http://schemas.openxmlformats.org/officeDocument/2006/relationships/tags" Target="../tags/tag530.xml"/><Relationship Id="rId2" Type="http://schemas.openxmlformats.org/officeDocument/2006/relationships/tags" Target="../tags/tag529.xml"/><Relationship Id="rId1" Type="http://schemas.openxmlformats.org/officeDocument/2006/relationships/tags" Target="../tags/tag528.xml"/><Relationship Id="rId6" Type="http://schemas.openxmlformats.org/officeDocument/2006/relationships/slideLayout" Target="../slideLayouts/slideLayout22.xml"/><Relationship Id="rId5" Type="http://schemas.openxmlformats.org/officeDocument/2006/relationships/tags" Target="../tags/tag532.xml"/><Relationship Id="rId4" Type="http://schemas.openxmlformats.org/officeDocument/2006/relationships/tags" Target="../tags/tag53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7.xml"/><Relationship Id="rId1" Type="http://schemas.openxmlformats.org/officeDocument/2006/relationships/tags" Target="../tags/tag53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7.xml"/><Relationship Id="rId1" Type="http://schemas.openxmlformats.org/officeDocument/2006/relationships/tags" Target="../tags/tag53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7.xml"/><Relationship Id="rId1" Type="http://schemas.openxmlformats.org/officeDocument/2006/relationships/tags" Target="../tags/tag535.xml"/></Relationships>
</file>

<file path=ppt/slides/_rels/slide25.xml.rels><?xml version="1.0" encoding="UTF-8" standalone="yes"?>
<Relationships xmlns="http://schemas.openxmlformats.org/package/2006/relationships"><Relationship Id="rId3" Type="http://schemas.openxmlformats.org/officeDocument/2006/relationships/tags" Target="../tags/tag538.xml"/><Relationship Id="rId2" Type="http://schemas.openxmlformats.org/officeDocument/2006/relationships/tags" Target="../tags/tag537.xml"/><Relationship Id="rId1" Type="http://schemas.openxmlformats.org/officeDocument/2006/relationships/tags" Target="../tags/tag536.xml"/><Relationship Id="rId6" Type="http://schemas.openxmlformats.org/officeDocument/2006/relationships/slideLayout" Target="../slideLayouts/slideLayout23.xml"/><Relationship Id="rId5" Type="http://schemas.openxmlformats.org/officeDocument/2006/relationships/tags" Target="../tags/tag540.xml"/><Relationship Id="rId4" Type="http://schemas.openxmlformats.org/officeDocument/2006/relationships/tags" Target="../tags/tag53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ags" Target="../tags/tag54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ags" Target="../tags/tag542.xml"/></Relationships>
</file>

<file path=ppt/slides/_rels/slide3.xml.rels><?xml version="1.0" encoding="UTF-8" standalone="yes"?>
<Relationships xmlns="http://schemas.openxmlformats.org/package/2006/relationships"><Relationship Id="rId3" Type="http://schemas.openxmlformats.org/officeDocument/2006/relationships/tags" Target="../tags/tag463.xml"/><Relationship Id="rId2" Type="http://schemas.openxmlformats.org/officeDocument/2006/relationships/tags" Target="../tags/tag462.xml"/><Relationship Id="rId1" Type="http://schemas.openxmlformats.org/officeDocument/2006/relationships/tags" Target="../tags/tag461.xml"/><Relationship Id="rId6" Type="http://schemas.openxmlformats.org/officeDocument/2006/relationships/slideLayout" Target="../slideLayouts/slideLayout23.xml"/><Relationship Id="rId5" Type="http://schemas.openxmlformats.org/officeDocument/2006/relationships/tags" Target="../tags/tag465.xml"/><Relationship Id="rId4" Type="http://schemas.openxmlformats.org/officeDocument/2006/relationships/tags" Target="../tags/tag46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tags" Target="../tags/tag467.xml"/><Relationship Id="rId1" Type="http://schemas.openxmlformats.org/officeDocument/2006/relationships/tags" Target="../tags/tag46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tags" Target="../tags/tag469.xml"/><Relationship Id="rId1" Type="http://schemas.openxmlformats.org/officeDocument/2006/relationships/tags" Target="../tags/tag4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7.xml"/><Relationship Id="rId1" Type="http://schemas.openxmlformats.org/officeDocument/2006/relationships/tags" Target="../tags/tag470.xml"/></Relationships>
</file>

<file path=ppt/slides/_rels/slide7.xml.rels><?xml version="1.0" encoding="UTF-8" standalone="yes"?>
<Relationships xmlns="http://schemas.openxmlformats.org/package/2006/relationships"><Relationship Id="rId3" Type="http://schemas.openxmlformats.org/officeDocument/2006/relationships/tags" Target="../tags/tag473.xml"/><Relationship Id="rId2" Type="http://schemas.openxmlformats.org/officeDocument/2006/relationships/tags" Target="../tags/tag472.xml"/><Relationship Id="rId1" Type="http://schemas.openxmlformats.org/officeDocument/2006/relationships/tags" Target="../tags/tag471.xml"/><Relationship Id="rId6" Type="http://schemas.openxmlformats.org/officeDocument/2006/relationships/slideLayout" Target="../slideLayouts/slideLayout23.xml"/><Relationship Id="rId5" Type="http://schemas.openxmlformats.org/officeDocument/2006/relationships/tags" Target="../tags/tag475.xml"/><Relationship Id="rId4" Type="http://schemas.openxmlformats.org/officeDocument/2006/relationships/tags" Target="../tags/tag474.xml"/></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478.xml"/><Relationship Id="rId7" Type="http://schemas.openxmlformats.org/officeDocument/2006/relationships/slideLayout" Target="../slideLayouts/slideLayout27.xml"/><Relationship Id="rId2" Type="http://schemas.openxmlformats.org/officeDocument/2006/relationships/tags" Target="../tags/tag477.xml"/><Relationship Id="rId1" Type="http://schemas.openxmlformats.org/officeDocument/2006/relationships/tags" Target="../tags/tag476.xml"/><Relationship Id="rId6" Type="http://schemas.openxmlformats.org/officeDocument/2006/relationships/tags" Target="../tags/tag481.xml"/><Relationship Id="rId5" Type="http://schemas.openxmlformats.org/officeDocument/2006/relationships/tags" Target="../tags/tag480.xml"/><Relationship Id="rId4" Type="http://schemas.openxmlformats.org/officeDocument/2006/relationships/tags" Target="../tags/tag47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7.xml"/><Relationship Id="rId1" Type="http://schemas.openxmlformats.org/officeDocument/2006/relationships/tags" Target="../tags/tag48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3"/>
            <p:custDataLst>
              <p:tags r:id="rId2"/>
            </p:custDataLst>
          </p:nvPr>
        </p:nvSpPr>
        <p:spPr>
          <a:xfrm>
            <a:off x="6261347" y="4012696"/>
            <a:ext cx="2523129" cy="412826"/>
          </a:xfrm>
        </p:spPr>
        <p:txBody>
          <a:bodyPr/>
          <a:lstStyle/>
          <a:p>
            <a:r>
              <a:rPr lang="en-US" altLang="zh-CN">
                <a:solidFill>
                  <a:schemeClr val="lt1"/>
                </a:solidFill>
                <a:sym typeface="+mn-lt"/>
              </a:rPr>
              <a:t>Sales </a:t>
            </a:r>
          </a:p>
        </p:txBody>
      </p:sp>
      <p:sp>
        <p:nvSpPr>
          <p:cNvPr id="7" name="副标题 6"/>
          <p:cNvSpPr>
            <a:spLocks noGrp="1"/>
          </p:cNvSpPr>
          <p:nvPr>
            <p:ph type="subTitle" idx="1"/>
            <p:custDataLst>
              <p:tags r:id="rId3"/>
            </p:custDataLst>
          </p:nvPr>
        </p:nvSpPr>
        <p:spPr/>
        <p:txBody>
          <a:bodyPr/>
          <a:lstStyle/>
          <a:p>
            <a:pPr marL="0" indent="0" algn="l">
              <a:lnSpc>
                <a:spcPct val="100000"/>
              </a:lnSpc>
              <a:spcBef>
                <a:spcPts val="1800"/>
              </a:spcBef>
              <a:spcAft>
                <a:spcPts val="1000"/>
              </a:spcAft>
              <a:buSzPct val="100000"/>
              <a:buNone/>
            </a:pPr>
            <a:r>
              <a:rPr lang="en-US" altLang="zh-CN" sz="1600" dirty="0">
                <a:solidFill>
                  <a:schemeClr val="lt1"/>
                </a:solidFill>
                <a:sym typeface="+mn-lt"/>
              </a:rPr>
              <a:t>Amazing Terahertz Science Techology</a:t>
            </a:r>
          </a:p>
        </p:txBody>
      </p:sp>
      <p:sp>
        <p:nvSpPr>
          <p:cNvPr id="6" name="标题 5"/>
          <p:cNvSpPr>
            <a:spLocks noGrp="1"/>
          </p:cNvSpPr>
          <p:nvPr>
            <p:ph type="ctrTitle"/>
            <p:custDataLst>
              <p:tags r:id="rId4"/>
            </p:custDataLst>
          </p:nvPr>
        </p:nvSpPr>
        <p:spPr/>
        <p:txBody>
          <a:bodyPr>
            <a:normAutofit fontScale="90000"/>
          </a:bodyPr>
          <a:lstStyle/>
          <a:p>
            <a:pPr marL="0" indent="0" algn="l">
              <a:lnSpc>
                <a:spcPct val="100000"/>
              </a:lnSpc>
              <a:spcBef>
                <a:spcPts val="0"/>
              </a:spcBef>
              <a:spcAft>
                <a:spcPts val="0"/>
              </a:spcAft>
              <a:buSzPct val="100000"/>
              <a:buNone/>
            </a:pPr>
            <a:r>
              <a:rPr lang="en-US" altLang="zh-CN" sz="5400" dirty="0">
                <a:solidFill>
                  <a:schemeClr val="dk1">
                    <a:lumMod val="85000"/>
                    <a:lumOff val="15000"/>
                  </a:schemeClr>
                </a:solidFill>
              </a:rPr>
              <a:t>Wonderful new Terahertz Magic </a:t>
            </a:r>
            <a:r>
              <a:rPr lang="en-US" altLang="zh-CN" dirty="0">
                <a:solidFill>
                  <a:schemeClr val="dk1">
                    <a:lumMod val="85000"/>
                    <a:lumOff val="15000"/>
                  </a:schemeClr>
                </a:solidFill>
              </a:rPr>
              <a:t>Device</a:t>
            </a:r>
            <a:r>
              <a:rPr lang="en-US" altLang="zh-CN" sz="5400" dirty="0">
                <a:solidFill>
                  <a:schemeClr val="dk1">
                    <a:lumMod val="85000"/>
                    <a:lumOff val="15000"/>
                  </a:schemeClr>
                </a:solidFill>
              </a:rPr>
              <a:t> </a:t>
            </a:r>
            <a:r>
              <a:rPr lang="en-US" altLang="zh-CN" dirty="0">
                <a:solidFill>
                  <a:schemeClr val="dk1">
                    <a:lumMod val="85000"/>
                    <a:lumOff val="15000"/>
                  </a:schemeClr>
                </a:solidFill>
              </a:rPr>
              <a:t>s</a:t>
            </a:r>
            <a:r>
              <a:rPr lang="en-US" altLang="zh-CN" sz="5400" dirty="0">
                <a:solidFill>
                  <a:schemeClr val="dk1">
                    <a:lumMod val="85000"/>
                    <a:lumOff val="15000"/>
                  </a:schemeClr>
                </a:solidFill>
              </a:rPr>
              <a:t>old by Terahertz Health </a:t>
            </a:r>
            <a:br>
              <a:rPr lang="en-US" altLang="zh-CN" sz="5400" dirty="0">
                <a:solidFill>
                  <a:schemeClr val="dk1">
                    <a:lumMod val="85000"/>
                    <a:lumOff val="15000"/>
                  </a:schemeClr>
                </a:solidFill>
              </a:rPr>
            </a:br>
            <a:endParaRPr lang="en-US" altLang="zh-CN" sz="5400" dirty="0">
              <a:solidFill>
                <a:schemeClr val="dk1">
                  <a:lumMod val="85000"/>
                  <a:lumOff val="15000"/>
                </a:schemeClr>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25e0c53754f00001d0fd22c73dcd13f6">
            <a:hlinkClick r:id="" action="ppaction://media"/>
          </p:cNvPr>
          <p:cNvPicPr/>
          <p:nvPr>
            <a:videoFile r:link="rId2"/>
            <p:extLst>
              <p:ext uri="{DAA4B4D4-6D71-4841-9C94-3DE7FCFB9230}">
                <p14:media xmlns:p14="http://schemas.microsoft.com/office/powerpoint/2010/main"/>
              </p:ext>
            </p:extLst>
          </p:nvPr>
        </p:nvPicPr>
        <p:blipFill>
          <a:blip/>
          <a:stretch>
            <a:fillRect/>
          </a:stretch>
        </p:blipFill>
        <p:spPr>
          <a:xfrm>
            <a:off x="1466850" y="3305810"/>
            <a:ext cx="4705350" cy="2924175"/>
          </a:xfrm>
          <a:prstGeom prst="rect">
            <a:avLst/>
          </a:prstGeom>
        </p:spPr>
      </p:pic>
      <p:pic>
        <p:nvPicPr>
          <p:cNvPr id="5" name="fd9580da8c596406dc604a0a802979fc">
            <a:hlinkClick r:id="" action="ppaction://media"/>
          </p:cNvPr>
          <p:cNvPicPr/>
          <p:nvPr>
            <a:videoFile r:link="rId2"/>
            <p:extLst>
              <p:ext uri="{DAA4B4D4-6D71-4841-9C94-3DE7FCFB9230}">
                <p14:media xmlns:p14="http://schemas.microsoft.com/office/powerpoint/2010/main"/>
              </p:ext>
            </p:extLst>
          </p:nvPr>
        </p:nvPicPr>
        <p:blipFill>
          <a:blip/>
          <a:stretch>
            <a:fillRect/>
          </a:stretch>
        </p:blipFill>
        <p:spPr>
          <a:xfrm>
            <a:off x="1466215" y="190500"/>
            <a:ext cx="4705985" cy="2924810"/>
          </a:xfrm>
          <a:prstGeom prst="rect">
            <a:avLst/>
          </a:prstGeom>
        </p:spPr>
      </p:pic>
      <p:pic>
        <p:nvPicPr>
          <p:cNvPr id="6" name="42da0b60d5101743a5037908e530fd92">
            <a:hlinkClick r:id="" action="ppaction://media"/>
          </p:cNvPr>
          <p:cNvPicPr/>
          <p:nvPr>
            <a:videoFile r:link="rId2"/>
            <p:extLst>
              <p:ext uri="{DAA4B4D4-6D71-4841-9C94-3DE7FCFB9230}">
                <p14:media xmlns:p14="http://schemas.microsoft.com/office/powerpoint/2010/main"/>
              </p:ext>
            </p:extLst>
          </p:nvPr>
        </p:nvPicPr>
        <p:blipFill>
          <a:blip/>
          <a:stretch>
            <a:fillRect/>
          </a:stretch>
        </p:blipFill>
        <p:spPr>
          <a:xfrm>
            <a:off x="6952615" y="504190"/>
            <a:ext cx="4305935" cy="5420360"/>
          </a:xfrm>
          <a:prstGeom prst="rect">
            <a:avLst/>
          </a:prstGeom>
        </p:spPr>
      </p:pic>
    </p:spTree>
    <p:custDataLst>
      <p:tags r:id="rId1"/>
    </p:custDataLst>
  </p:cSld>
  <p:clrMapOvr>
    <a:masterClrMapping/>
  </p:clrMapOvr>
  <p:timing>
    <p:tnLst>
      <p:par>
        <p:cTn id="1" dur="indefinite" restart="never" nodeType="tmRoot">
          <p:childTnLst>
            <p:video>
              <p:cMediaNode>
                <p:cTn id="2" fill="hold" display="1">
                  <p:stCondLst>
                    <p:cond delay="indefinite"/>
                  </p:stCondLst>
                </p:cTn>
                <p:tgtEl>
                  <p:spTgt spid="4"/>
                </p:tgtEl>
              </p:cMediaNode>
            </p:video>
            <p:video>
              <p:cMediaNode>
                <p:cTn id="3" fill="hold" display="1">
                  <p:stCondLst>
                    <p:cond delay="indefinite"/>
                  </p:stCondLst>
                </p:cTn>
                <p:tgtEl>
                  <p:spTgt spid="5"/>
                </p:tgtEl>
              </p:cMediaNode>
            </p:video>
            <p:video>
              <p:cMediaNode>
                <p:cTn id="4" fill="hold" display="1">
                  <p:stCondLst>
                    <p:cond delay="indefinite"/>
                  </p:stCondLst>
                </p:cTn>
                <p:tgtEl>
                  <p:spTgt spid="6"/>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C:\Users\Administrator\Desktop\Materials3\魔盒\魔盒图&amp;视频\56b73ddf27ea508d26cd9be41a79ab2.png56b73ddf27ea508d26cd9be41a79ab2"/>
          <p:cNvPicPr>
            <a:picLocks noChangeAspect="1"/>
          </p:cNvPicPr>
          <p:nvPr>
            <p:custDataLst>
              <p:tags r:id="rId2"/>
            </p:custDataLst>
          </p:nvPr>
        </p:nvPicPr>
        <p:blipFill>
          <a:blip>
            <a:alphaModFix amt="80000"/>
          </a:blip>
          <a:srcRect/>
          <a:stretch>
            <a:fillRect/>
          </a:stretch>
        </p:blipFill>
        <p:spPr>
          <a:xfrm>
            <a:off x="240151" y="2248779"/>
            <a:ext cx="4007519" cy="4007485"/>
          </a:xfrm>
          <a:prstGeom prst="rect">
            <a:avLst/>
          </a:prstGeom>
          <a:effectLst/>
        </p:spPr>
      </p:pic>
      <p:sp>
        <p:nvSpPr>
          <p:cNvPr id="12" name="标题 11"/>
          <p:cNvSpPr>
            <a:spLocks noGrp="1"/>
          </p:cNvSpPr>
          <p:nvPr>
            <p:ph type="title"/>
          </p:nvPr>
        </p:nvSpPr>
        <p:spPr>
          <a:xfrm>
            <a:off x="3585845" y="775335"/>
            <a:ext cx="5400675" cy="634365"/>
          </a:xfrm>
        </p:spPr>
        <p:txBody>
          <a:bodyPr>
            <a:normAutofit/>
          </a:bodyPr>
          <a:lstStyle/>
          <a:p>
            <a:r>
              <a:rPr lang="en-US" altLang="zh-CN" dirty="0">
                <a:solidFill>
                  <a:schemeClr val="tx1"/>
                </a:solidFill>
                <a:sym typeface="+mn-ea"/>
              </a:rPr>
              <a:t>3.Magic Quantum Therapy </a:t>
            </a:r>
            <a:endParaRPr lang="zh-CN" altLang="en-US"/>
          </a:p>
        </p:txBody>
      </p:sp>
      <p:sp>
        <p:nvSpPr>
          <p:cNvPr id="8" name="文本占位符 2"/>
          <p:cNvSpPr>
            <a:spLocks noGrp="1"/>
          </p:cNvSpPr>
          <p:nvPr>
            <p:custDataLst>
              <p:tags r:id="rId3"/>
            </p:custDataLst>
          </p:nvPr>
        </p:nvSpPr>
        <p:spPr>
          <a:xfrm>
            <a:off x="1170940" y="1607185"/>
            <a:ext cx="9674225" cy="4575175"/>
          </a:xfrm>
          <a:prstGeom prst="rect">
            <a:avLst/>
          </a:prstGeom>
        </p:spPr>
        <p:txBody>
          <a:bodyPr vert="horz" lIns="90170" tIns="0" rIns="90170" bIns="46990" rtlCol="0">
            <a:normAutofit fontScale="25000" lnSpcReduction="10000"/>
          </a:bodyPr>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lvl="0" indent="0" algn="just">
              <a:lnSpc>
                <a:spcPct val="130000"/>
              </a:lnSpc>
              <a:spcBef>
                <a:spcPts val="0"/>
              </a:spcBef>
              <a:spcAft>
                <a:spcPts val="1000"/>
              </a:spcAft>
              <a:buSzPct val="100000"/>
              <a:buNone/>
            </a:pPr>
            <a:r>
              <a:rPr lang="en-US" altLang="zh-CN" sz="40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en-US" altLang="zh-CN"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zh-CN" altLang="en-US"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Energetic Chips – Energetic Special Therapy Overview:We know that although energy is invisible and intangible, it actually exists in nature. Energy therapy has been used by the ancients in China thousands of years ago.</a:t>
            </a:r>
          </a:p>
          <a:p>
            <a:pPr marL="0" lvl="0" indent="0" algn="just">
              <a:lnSpc>
                <a:spcPct val="130000"/>
              </a:lnSpc>
              <a:spcBef>
                <a:spcPts val="0"/>
              </a:spcBef>
              <a:spcAft>
                <a:spcPts val="1000"/>
              </a:spcAft>
              <a:buSzPct val="100000"/>
              <a:buNone/>
            </a:pPr>
            <a:r>
              <a:rPr lang="zh-CN" altLang="en-US"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en-US" altLang="zh-CN"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zh-CN" altLang="en-US"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Before the iron smelting technique was obtained, Bianstone with high frequency energy (made into Bianstone needles, Bianstone knives and other tools) was used to treat the pain and illness of patients. , it uses the energy contained in the Bianstone itself to stimulate the potential of the human body,and applies reasonable techniques to the appropriate position to exert the unique effect of the Bianstone. For thousands of years, ancient folk wisdom therapies such as traditional Chinese medicine, qigong, Indian herbal therapy, and yoga are all precise therapies related to human energy. Now more and more people are beginning to pay attention to these ancient natural therapies. Of the most sought-after natural remedies, energy therapy is the easiest to do.American physicist: The energy theory proposed by G. Bertrick Filanagan. The energy is actually a kind of microwave, magnetic field (TDP) with a specific energy intensity in nature, ion flow of trace elements, and a unique energy field formed by its unique resonance multiplication effect,which is called "energy complex wave" in the scientific community. The energy complex wave has a positive (promoting) effect on the "weak energy intensity magnet"- the human body, purifies the breath, enhances the vitality of human cells and tissues, improves the body's own self-healing ability, enhances the body's immunity, and delays the body's aging process. </a:t>
            </a:r>
          </a:p>
          <a:p>
            <a:pPr marL="0" lvl="0" indent="0" algn="just">
              <a:lnSpc>
                <a:spcPct val="130000"/>
              </a:lnSpc>
              <a:spcBef>
                <a:spcPts val="0"/>
              </a:spcBef>
              <a:spcAft>
                <a:spcPts val="1000"/>
              </a:spcAft>
              <a:buSzPct val="100000"/>
              <a:buNone/>
            </a:pPr>
            <a:r>
              <a:rPr lang="en-US" altLang="zh-CN"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zh-CN" altLang="en-US"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rPr>
              <a:t>Eliminate the negative (injury) effects of the surrounding environment on the human body, and is known as the "energy of life" by the biomedical community.</a:t>
            </a:r>
          </a:p>
          <a:p>
            <a:pPr marL="0" lvl="0" indent="0" algn="just">
              <a:lnSpc>
                <a:spcPct val="130000"/>
              </a:lnSpc>
              <a:spcBef>
                <a:spcPts val="0"/>
              </a:spcBef>
              <a:spcAft>
                <a:spcPts val="1000"/>
              </a:spcAft>
              <a:buSzPct val="100000"/>
              <a:buNone/>
            </a:pPr>
            <a:endParaRPr lang="zh-CN" altLang="en-US" sz="4800" b="1" dirty="0">
              <a:solidFill>
                <a:schemeClr val="dk1">
                  <a:lumMod val="85000"/>
                  <a:lumOff val="15000"/>
                </a:schemeClr>
              </a:solidFill>
              <a:latin typeface="Times New Roman" panose="02020603050405020304" pitchFamily="18" charset="0"/>
              <a:cs typeface="Times New Roman" panose="02020603050405020304" pitchFamily="18" charset="0"/>
              <a:sym typeface="+mn-lt"/>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0" descr="C:\Users\Administrator\Desktop\Materials3\魔盒\魔盒图&amp;视频\56b73ddf27ea508d26cd9be41a79ab2.png56b73ddf27ea508d26cd9be41a79ab2"/>
          <p:cNvPicPr>
            <a:picLocks noChangeAspect="1"/>
          </p:cNvPicPr>
          <p:nvPr>
            <p:custDataLst>
              <p:tags r:id="rId2"/>
            </p:custDataLst>
          </p:nvPr>
        </p:nvPicPr>
        <p:blipFill>
          <a:blip>
            <a:alphaModFix amt="80000"/>
          </a:blip>
          <a:srcRect l="10442" t="-32" r="7083"/>
          <a:stretch>
            <a:fillRect/>
          </a:stretch>
        </p:blipFill>
        <p:spPr>
          <a:xfrm>
            <a:off x="8077200" y="1858645"/>
            <a:ext cx="4019550" cy="4874895"/>
          </a:xfrm>
          <a:prstGeom prst="rect">
            <a:avLst/>
          </a:prstGeom>
          <a:effectLst/>
        </p:spPr>
      </p:pic>
      <p:sp>
        <p:nvSpPr>
          <p:cNvPr id="8" name="标题 1"/>
          <p:cNvSpPr>
            <a:spLocks noGrp="1"/>
          </p:cNvSpPr>
          <p:nvPr>
            <p:custDataLst>
              <p:tags r:id="rId3"/>
            </p:custDataLst>
          </p:nvPr>
        </p:nvSpPr>
        <p:spPr>
          <a:xfrm>
            <a:off x="2672080" y="1591945"/>
            <a:ext cx="5190490" cy="626110"/>
          </a:xfrm>
          <a:prstGeom prst="rect">
            <a:avLst/>
          </a:prstGeom>
        </p:spPr>
        <p:txBody>
          <a:bodyPr vert="horz" lIns="90170" tIns="46990" rIns="90170" bIns="0" rtlCol="0" anchor="b" anchorCtr="0">
            <a:normAutofit fontScale="57500" lnSpcReduction="10000"/>
          </a:bodyPr>
          <a:lstStyle>
            <a:lvl1pPr algn="ctr" defTabSz="914400" rtl="0" eaLnBrk="1" fontAlgn="auto" latinLnBrk="0" hangingPunct="1">
              <a:lnSpc>
                <a:spcPct val="100000"/>
              </a:lnSpc>
              <a:spcBef>
                <a:spcPct val="0"/>
              </a:spcBef>
              <a:buNone/>
              <a:defRPr sz="4000" b="1"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cs typeface="+mj-cs"/>
              </a:defRPr>
            </a:lvl1pPr>
          </a:lstStyle>
          <a:p>
            <a:pPr marL="0" indent="0" algn="ctr">
              <a:lnSpc>
                <a:spcPct val="100000"/>
              </a:lnSpc>
              <a:spcBef>
                <a:spcPts val="0"/>
              </a:spcBef>
              <a:spcAft>
                <a:spcPts val="0"/>
              </a:spcAft>
              <a:buSzPct val="100000"/>
              <a:buNone/>
            </a:pPr>
            <a:r>
              <a:rPr lang="en-US" altLang="zh-CN" sz="4000" dirty="0">
                <a:solidFill>
                  <a:schemeClr val="tx1"/>
                </a:solidFill>
              </a:rPr>
              <a:t>4.Magic Box’s Work Principle</a:t>
            </a:r>
          </a:p>
        </p:txBody>
      </p:sp>
      <p:sp>
        <p:nvSpPr>
          <p:cNvPr id="9" name="文本占位符 2"/>
          <p:cNvSpPr>
            <a:spLocks noGrp="1"/>
          </p:cNvSpPr>
          <p:nvPr>
            <p:custDataLst>
              <p:tags r:id="rId4"/>
            </p:custDataLst>
          </p:nvPr>
        </p:nvSpPr>
        <p:spPr>
          <a:xfrm>
            <a:off x="1181100" y="2599055"/>
            <a:ext cx="7581265" cy="3685540"/>
          </a:xfrm>
          <a:prstGeom prst="rect">
            <a:avLst/>
          </a:prstGeom>
        </p:spPr>
        <p:txBody>
          <a:bodyPr vert="horz" lIns="90170" tIns="0" rIns="90170" bIns="46990" rtlCol="0">
            <a:noAutofit/>
          </a:bodyPr>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lvl="0" indent="0" algn="l">
              <a:lnSpc>
                <a:spcPct val="130000"/>
              </a:lnSpc>
              <a:spcBef>
                <a:spcPts val="0"/>
              </a:spcBef>
              <a:spcAft>
                <a:spcPts val="1000"/>
              </a:spcAft>
              <a:buSzPct val="100000"/>
              <a:buNone/>
            </a:pPr>
            <a:r>
              <a:rPr lang="en-US" altLang="zh-CN" sz="900" b="1" dirty="0">
                <a:solidFill>
                  <a:schemeClr val="dk1">
                    <a:lumMod val="85000"/>
                    <a:lumOff val="15000"/>
                  </a:schemeClr>
                </a:solidFill>
                <a:sym typeface="+mn-lt"/>
              </a:rPr>
              <a:t>     </a:t>
            </a:r>
            <a:r>
              <a:rPr lang="zh-CN" altLang="en-US" sz="900" b="1" dirty="0">
                <a:solidFill>
                  <a:schemeClr val="dk1">
                    <a:lumMod val="85000"/>
                    <a:lumOff val="15000"/>
                  </a:schemeClr>
                </a:solidFill>
                <a:sym typeface="+mn-lt"/>
              </a:rPr>
              <a:t>First: Terahertz chips launch the terahertz wave can naturally help human body recover quicklier from all kinds of pain or other bad situations.</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    Second: Hot air and blue light can quickly open pores to relieve pains deeply and have better physical therapy effect in combination with THZ wave.</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    Third: In order to avoid the dry skin ,  the red light and cold air can embellish and moisturize the skin in combination with negative ions.</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A good solution to this problem, negative ions combined with red light to skin deeper protection.</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    Finally: 5 quantum energy chips on the magic box trace element synthesis panel can gather blue light ,red light,terahertz wave and negative ions all their energy transfer to the human body, </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5 bioenergy chips form a 5-star array, infiltrating natural energy into the body of the patient, instantly opening up the meridians blocked by the patient, activating qi and activating blood, </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so that the body can be adjusted in an all-round way to purify the human body, balance yin and yang, and improve self-healing ability , promote blood circulation, reduce inflammation and relieve pain,</a:t>
            </a:r>
          </a:p>
          <a:p>
            <a:pPr marL="0" lvl="0" indent="0" algn="l">
              <a:lnSpc>
                <a:spcPct val="130000"/>
              </a:lnSpc>
              <a:spcBef>
                <a:spcPts val="0"/>
              </a:spcBef>
              <a:spcAft>
                <a:spcPts val="1000"/>
              </a:spcAft>
              <a:buSzPct val="100000"/>
              <a:buNone/>
            </a:pPr>
            <a:r>
              <a:rPr lang="zh-CN" altLang="en-US" sz="900" b="1" dirty="0">
                <a:solidFill>
                  <a:schemeClr val="dk1">
                    <a:lumMod val="85000"/>
                    <a:lumOff val="15000"/>
                  </a:schemeClr>
                </a:solidFill>
                <a:sym typeface="+mn-lt"/>
              </a:rPr>
              <a:t> and cooperate with terahertz light waves to strengthen the assistance to the human body;</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11367750" y="6000750"/>
            <a:ext cx="428625" cy="857250"/>
          </a:xfrm>
          <a:prstGeom prst="rect">
            <a:avLst/>
          </a:prstGeom>
          <a:gradFill>
            <a:gsLst>
              <a:gs pos="0">
                <a:srgbClr val="0171C0"/>
              </a:gs>
              <a:gs pos="100000">
                <a:srgbClr val="FFFFFF">
                  <a:lumMod val="5000"/>
                  <a:lumOff val="95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3" name="矩形 42"/>
          <p:cNvSpPr/>
          <p:nvPr>
            <p:custDataLst>
              <p:tags r:id="rId3"/>
            </p:custDataLst>
          </p:nvPr>
        </p:nvSpPr>
        <p:spPr>
          <a:xfrm>
            <a:off x="-103767" y="635"/>
            <a:ext cx="12190992" cy="6857433"/>
          </a:xfrm>
          <a:prstGeom prst="rect">
            <a:avLst/>
          </a:prstGeom>
          <a:solidFill>
            <a:schemeClr val="dk2">
              <a:alpha val="12000"/>
            </a:schemeClr>
          </a:solidFill>
          <a:ln w="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18" name="文本框 117"/>
          <p:cNvSpPr txBox="1"/>
          <p:nvPr/>
        </p:nvSpPr>
        <p:spPr>
          <a:xfrm>
            <a:off x="2700655" y="807720"/>
            <a:ext cx="6793865" cy="645160"/>
          </a:xfrm>
          <a:prstGeom prst="rect">
            <a:avLst/>
          </a:prstGeom>
          <a:noFill/>
        </p:spPr>
        <p:txBody>
          <a:bodyPr wrap="square" rtlCol="0">
            <a:spAutoFit/>
            <a:scene3d>
              <a:camera prst="orthographicFront"/>
              <a:lightRig rig="threePt" dir="t"/>
            </a:scene3d>
          </a:bodyPr>
          <a:lstStyle/>
          <a:p>
            <a:pPr marL="742950" indent="-742950" algn="ctr">
              <a:buFont typeface="+mj-lt"/>
              <a:buAutoNum type="arabicPeriod" startAt="2"/>
            </a:pPr>
            <a:r>
              <a:rPr lang="en-US" altLang="zh-CN" sz="3600" b="1" dirty="0">
                <a:ln/>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cs typeface="Arial" panose="020B0604020202020204" pitchFamily="34" charset="0"/>
                <a:sym typeface="+mn-ea"/>
              </a:rPr>
              <a:t> </a:t>
            </a:r>
            <a:r>
              <a:rPr lang="en-US" altLang="zh-CN" sz="3600" b="1" dirty="0">
                <a:ln/>
                <a:solidFill>
                  <a:schemeClr val="accent1"/>
                </a:solidFill>
                <a:effectLst>
                  <a:outerShdw blurRad="38100" dist="25400" dir="5400000" algn="ctr" rotWithShape="0">
                    <a:srgbClr val="6E747A">
                      <a:alpha val="43000"/>
                    </a:srgbClr>
                  </a:outerShdw>
                </a:effectLst>
                <a:sym typeface="+mn-ea"/>
              </a:rPr>
              <a:t>Different Therapy </a:t>
            </a:r>
            <a:endParaRPr lang="en-US" altLang="zh-CN" sz="3600" b="1" dirty="0">
              <a:ln/>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sym typeface="+mn-ea"/>
            </a:endParaRPr>
          </a:p>
        </p:txBody>
      </p:sp>
      <p:pic>
        <p:nvPicPr>
          <p:cNvPr id="45" name="图片 44"/>
          <p:cNvPicPr>
            <a:picLocks noChangeAspect="1"/>
          </p:cNvPicPr>
          <p:nvPr/>
        </p:nvPicPr>
        <p:blipFill>
          <a:blip/>
          <a:stretch>
            <a:fillRect/>
          </a:stretch>
        </p:blipFill>
        <p:spPr>
          <a:xfrm>
            <a:off x="999490" y="2422525"/>
            <a:ext cx="2717165" cy="2717165"/>
          </a:xfrm>
          <a:prstGeom prst="rect">
            <a:avLst/>
          </a:prstGeom>
        </p:spPr>
      </p:pic>
      <p:pic>
        <p:nvPicPr>
          <p:cNvPr id="46" name="图片 45"/>
          <p:cNvPicPr>
            <a:picLocks noChangeAspect="1"/>
          </p:cNvPicPr>
          <p:nvPr/>
        </p:nvPicPr>
        <p:blipFill>
          <a:blip/>
          <a:stretch>
            <a:fillRect/>
          </a:stretch>
        </p:blipFill>
        <p:spPr>
          <a:xfrm>
            <a:off x="1090930" y="2513965"/>
            <a:ext cx="2533650" cy="2533650"/>
          </a:xfrm>
          <a:prstGeom prst="rect">
            <a:avLst/>
          </a:prstGeom>
        </p:spPr>
      </p:pic>
      <p:pic>
        <p:nvPicPr>
          <p:cNvPr id="47" name="图片 46" hidden="1"/>
          <p:cNvPicPr>
            <a:picLocks noChangeAspect="1"/>
          </p:cNvPicPr>
          <p:nvPr/>
        </p:nvPicPr>
        <p:blipFill>
          <a:blip/>
          <a:stretch>
            <a:fillRect/>
          </a:stretch>
        </p:blipFill>
        <p:spPr>
          <a:xfrm rot="2925562">
            <a:off x="1225550" y="2636520"/>
            <a:ext cx="2265045" cy="2289810"/>
          </a:xfrm>
          <a:prstGeom prst="rect">
            <a:avLst/>
          </a:prstGeom>
        </p:spPr>
      </p:pic>
      <p:sp>
        <p:nvSpPr>
          <p:cNvPr id="48" name="Freeform 22"/>
          <p:cNvSpPr>
            <a:spLocks noEditPoints="1"/>
          </p:cNvSpPr>
          <p:nvPr>
            <p:custDataLst>
              <p:tags r:id="rId4"/>
            </p:custDataLst>
          </p:nvPr>
        </p:nvSpPr>
        <p:spPr bwMode="auto">
          <a:xfrm>
            <a:off x="821055" y="2219325"/>
            <a:ext cx="3096260" cy="3100705"/>
          </a:xfrm>
          <a:custGeom>
            <a:avLst/>
            <a:gdLst>
              <a:gd name="T0" fmla="*/ 117 w 227"/>
              <a:gd name="T1" fmla="*/ 2 h 227"/>
              <a:gd name="T2" fmla="*/ 117 w 227"/>
              <a:gd name="T3" fmla="*/ 0 h 227"/>
              <a:gd name="T4" fmla="*/ 194 w 227"/>
              <a:gd name="T5" fmla="*/ 33 h 227"/>
              <a:gd name="T6" fmla="*/ 227 w 227"/>
              <a:gd name="T7" fmla="*/ 110 h 227"/>
              <a:gd name="T8" fmla="*/ 225 w 227"/>
              <a:gd name="T9" fmla="*/ 110 h 227"/>
              <a:gd name="T10" fmla="*/ 223 w 227"/>
              <a:gd name="T11" fmla="*/ 89 h 227"/>
              <a:gd name="T12" fmla="*/ 216 w 227"/>
              <a:gd name="T13" fmla="*/ 88 h 227"/>
              <a:gd name="T14" fmla="*/ 139 w 227"/>
              <a:gd name="T15" fmla="*/ 11 h 227"/>
              <a:gd name="T16" fmla="*/ 138 w 227"/>
              <a:gd name="T17" fmla="*/ 5 h 227"/>
              <a:gd name="T18" fmla="*/ 117 w 227"/>
              <a:gd name="T19" fmla="*/ 2 h 227"/>
              <a:gd name="T20" fmla="*/ 225 w 227"/>
              <a:gd name="T21" fmla="*/ 117 h 227"/>
              <a:gd name="T22" fmla="*/ 223 w 227"/>
              <a:gd name="T23" fmla="*/ 138 h 227"/>
              <a:gd name="T24" fmla="*/ 216 w 227"/>
              <a:gd name="T25" fmla="*/ 139 h 227"/>
              <a:gd name="T26" fmla="*/ 139 w 227"/>
              <a:gd name="T27" fmla="*/ 216 h 227"/>
              <a:gd name="T28" fmla="*/ 138 w 227"/>
              <a:gd name="T29" fmla="*/ 222 h 227"/>
              <a:gd name="T30" fmla="*/ 117 w 227"/>
              <a:gd name="T31" fmla="*/ 225 h 227"/>
              <a:gd name="T32" fmla="*/ 117 w 227"/>
              <a:gd name="T33" fmla="*/ 227 h 227"/>
              <a:gd name="T34" fmla="*/ 194 w 227"/>
              <a:gd name="T35" fmla="*/ 194 h 227"/>
              <a:gd name="T36" fmla="*/ 227 w 227"/>
              <a:gd name="T37" fmla="*/ 117 h 227"/>
              <a:gd name="T38" fmla="*/ 225 w 227"/>
              <a:gd name="T39" fmla="*/ 117 h 227"/>
              <a:gd name="T40" fmla="*/ 90 w 227"/>
              <a:gd name="T41" fmla="*/ 222 h 227"/>
              <a:gd name="T42" fmla="*/ 88 w 227"/>
              <a:gd name="T43" fmla="*/ 216 h 227"/>
              <a:gd name="T44" fmla="*/ 11 w 227"/>
              <a:gd name="T45" fmla="*/ 139 h 227"/>
              <a:gd name="T46" fmla="*/ 5 w 227"/>
              <a:gd name="T47" fmla="*/ 138 h 227"/>
              <a:gd name="T48" fmla="*/ 2 w 227"/>
              <a:gd name="T49" fmla="*/ 117 h 227"/>
              <a:gd name="T50" fmla="*/ 0 w 227"/>
              <a:gd name="T51" fmla="*/ 117 h 227"/>
              <a:gd name="T52" fmla="*/ 34 w 227"/>
              <a:gd name="T53" fmla="*/ 194 h 227"/>
              <a:gd name="T54" fmla="*/ 110 w 227"/>
              <a:gd name="T55" fmla="*/ 227 h 227"/>
              <a:gd name="T56" fmla="*/ 110 w 227"/>
              <a:gd name="T57" fmla="*/ 225 h 227"/>
              <a:gd name="T58" fmla="*/ 90 w 227"/>
              <a:gd name="T59" fmla="*/ 222 h 227"/>
              <a:gd name="T60" fmla="*/ 5 w 227"/>
              <a:gd name="T61" fmla="*/ 89 h 227"/>
              <a:gd name="T62" fmla="*/ 11 w 227"/>
              <a:gd name="T63" fmla="*/ 88 h 227"/>
              <a:gd name="T64" fmla="*/ 88 w 227"/>
              <a:gd name="T65" fmla="*/ 11 h 227"/>
              <a:gd name="T66" fmla="*/ 90 w 227"/>
              <a:gd name="T67" fmla="*/ 5 h 227"/>
              <a:gd name="T68" fmla="*/ 110 w 227"/>
              <a:gd name="T69" fmla="*/ 2 h 227"/>
              <a:gd name="T70" fmla="*/ 110 w 227"/>
              <a:gd name="T71" fmla="*/ 0 h 227"/>
              <a:gd name="T72" fmla="*/ 34 w 227"/>
              <a:gd name="T73" fmla="*/ 33 h 227"/>
              <a:gd name="T74" fmla="*/ 0 w 227"/>
              <a:gd name="T75" fmla="*/ 110 h 227"/>
              <a:gd name="T76" fmla="*/ 2 w 227"/>
              <a:gd name="T77" fmla="*/ 110 h 227"/>
              <a:gd name="T78" fmla="*/ 5 w 227"/>
              <a:gd name="T79" fmla="*/ 8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27" h="227">
                <a:moveTo>
                  <a:pt x="117" y="2"/>
                </a:moveTo>
                <a:cubicBezTo>
                  <a:pt x="117" y="0"/>
                  <a:pt x="117" y="0"/>
                  <a:pt x="117" y="0"/>
                </a:cubicBezTo>
                <a:cubicBezTo>
                  <a:pt x="146" y="1"/>
                  <a:pt x="173" y="13"/>
                  <a:pt x="194" y="33"/>
                </a:cubicBezTo>
                <a:cubicBezTo>
                  <a:pt x="215" y="54"/>
                  <a:pt x="226" y="81"/>
                  <a:pt x="227" y="110"/>
                </a:cubicBezTo>
                <a:cubicBezTo>
                  <a:pt x="225" y="110"/>
                  <a:pt x="225" y="110"/>
                  <a:pt x="225" y="110"/>
                </a:cubicBezTo>
                <a:cubicBezTo>
                  <a:pt x="225" y="103"/>
                  <a:pt x="224" y="96"/>
                  <a:pt x="223" y="89"/>
                </a:cubicBezTo>
                <a:cubicBezTo>
                  <a:pt x="216" y="88"/>
                  <a:pt x="216" y="88"/>
                  <a:pt x="216" y="88"/>
                </a:cubicBezTo>
                <a:cubicBezTo>
                  <a:pt x="207" y="50"/>
                  <a:pt x="177" y="20"/>
                  <a:pt x="139" y="11"/>
                </a:cubicBezTo>
                <a:cubicBezTo>
                  <a:pt x="138" y="5"/>
                  <a:pt x="138" y="5"/>
                  <a:pt x="138" y="5"/>
                </a:cubicBezTo>
                <a:cubicBezTo>
                  <a:pt x="131" y="3"/>
                  <a:pt x="124" y="2"/>
                  <a:pt x="117" y="2"/>
                </a:cubicBezTo>
                <a:close/>
                <a:moveTo>
                  <a:pt x="225" y="117"/>
                </a:moveTo>
                <a:cubicBezTo>
                  <a:pt x="225" y="124"/>
                  <a:pt x="224" y="131"/>
                  <a:pt x="223" y="138"/>
                </a:cubicBezTo>
                <a:cubicBezTo>
                  <a:pt x="216" y="139"/>
                  <a:pt x="216" y="139"/>
                  <a:pt x="216" y="139"/>
                </a:cubicBezTo>
                <a:cubicBezTo>
                  <a:pt x="207" y="177"/>
                  <a:pt x="177" y="207"/>
                  <a:pt x="139" y="216"/>
                </a:cubicBezTo>
                <a:cubicBezTo>
                  <a:pt x="138" y="222"/>
                  <a:pt x="138" y="222"/>
                  <a:pt x="138" y="222"/>
                </a:cubicBezTo>
                <a:cubicBezTo>
                  <a:pt x="131" y="224"/>
                  <a:pt x="124" y="225"/>
                  <a:pt x="117" y="225"/>
                </a:cubicBezTo>
                <a:cubicBezTo>
                  <a:pt x="117" y="227"/>
                  <a:pt x="117" y="227"/>
                  <a:pt x="117" y="227"/>
                </a:cubicBezTo>
                <a:cubicBezTo>
                  <a:pt x="146" y="226"/>
                  <a:pt x="173" y="214"/>
                  <a:pt x="194" y="194"/>
                </a:cubicBezTo>
                <a:cubicBezTo>
                  <a:pt x="215" y="173"/>
                  <a:pt x="226" y="146"/>
                  <a:pt x="227" y="117"/>
                </a:cubicBezTo>
                <a:lnTo>
                  <a:pt x="225" y="117"/>
                </a:lnTo>
                <a:close/>
                <a:moveTo>
                  <a:pt x="90" y="222"/>
                </a:moveTo>
                <a:cubicBezTo>
                  <a:pt x="88" y="216"/>
                  <a:pt x="88" y="216"/>
                  <a:pt x="88" y="216"/>
                </a:cubicBezTo>
                <a:cubicBezTo>
                  <a:pt x="51" y="207"/>
                  <a:pt x="21" y="177"/>
                  <a:pt x="11" y="139"/>
                </a:cubicBezTo>
                <a:cubicBezTo>
                  <a:pt x="5" y="138"/>
                  <a:pt x="5" y="138"/>
                  <a:pt x="5" y="138"/>
                </a:cubicBezTo>
                <a:cubicBezTo>
                  <a:pt x="3" y="131"/>
                  <a:pt x="2" y="124"/>
                  <a:pt x="2" y="117"/>
                </a:cubicBezTo>
                <a:cubicBezTo>
                  <a:pt x="0" y="117"/>
                  <a:pt x="0" y="117"/>
                  <a:pt x="0" y="117"/>
                </a:cubicBezTo>
                <a:cubicBezTo>
                  <a:pt x="1" y="146"/>
                  <a:pt x="13" y="173"/>
                  <a:pt x="34" y="194"/>
                </a:cubicBezTo>
                <a:cubicBezTo>
                  <a:pt x="54" y="214"/>
                  <a:pt x="81" y="226"/>
                  <a:pt x="110" y="227"/>
                </a:cubicBezTo>
                <a:cubicBezTo>
                  <a:pt x="110" y="225"/>
                  <a:pt x="110" y="225"/>
                  <a:pt x="110" y="225"/>
                </a:cubicBezTo>
                <a:cubicBezTo>
                  <a:pt x="103" y="225"/>
                  <a:pt x="96" y="224"/>
                  <a:pt x="90" y="222"/>
                </a:cubicBezTo>
                <a:close/>
                <a:moveTo>
                  <a:pt x="5" y="89"/>
                </a:moveTo>
                <a:cubicBezTo>
                  <a:pt x="11" y="88"/>
                  <a:pt x="11" y="88"/>
                  <a:pt x="11" y="88"/>
                </a:cubicBezTo>
                <a:cubicBezTo>
                  <a:pt x="21" y="50"/>
                  <a:pt x="51" y="20"/>
                  <a:pt x="88" y="11"/>
                </a:cubicBezTo>
                <a:cubicBezTo>
                  <a:pt x="90" y="5"/>
                  <a:pt x="90" y="5"/>
                  <a:pt x="90" y="5"/>
                </a:cubicBezTo>
                <a:cubicBezTo>
                  <a:pt x="96" y="3"/>
                  <a:pt x="103" y="2"/>
                  <a:pt x="110" y="2"/>
                </a:cubicBezTo>
                <a:cubicBezTo>
                  <a:pt x="110" y="0"/>
                  <a:pt x="110" y="0"/>
                  <a:pt x="110" y="0"/>
                </a:cubicBezTo>
                <a:cubicBezTo>
                  <a:pt x="81" y="1"/>
                  <a:pt x="54" y="13"/>
                  <a:pt x="34" y="33"/>
                </a:cubicBezTo>
                <a:cubicBezTo>
                  <a:pt x="13" y="54"/>
                  <a:pt x="1" y="81"/>
                  <a:pt x="0" y="110"/>
                </a:cubicBezTo>
                <a:cubicBezTo>
                  <a:pt x="2" y="110"/>
                  <a:pt x="2" y="110"/>
                  <a:pt x="2" y="110"/>
                </a:cubicBezTo>
                <a:cubicBezTo>
                  <a:pt x="2" y="103"/>
                  <a:pt x="3" y="96"/>
                  <a:pt x="5" y="89"/>
                </a:cubicBezTo>
                <a:close/>
              </a:path>
            </a:pathLst>
          </a:custGeom>
          <a:solidFill>
            <a:schemeClr val="accent2">
              <a:alpha val="82000"/>
            </a:schemeClr>
          </a:solidFill>
          <a:ln>
            <a:noFill/>
          </a:ln>
        </p:spPr>
        <p:txBody>
          <a:bodyPr vert="horz" wrap="square" lIns="91440" tIns="45720" rIns="91440" bIns="45720" numCol="1" anchor="t" anchorCtr="0" compatLnSpc="1"/>
          <a:lstStyle/>
          <a:p>
            <a:endParaRPr lang="zh-CN" altLang="en-US" sz="1400">
              <a:solidFill>
                <a:schemeClr val="dk1"/>
              </a:solidFill>
              <a:latin typeface="微软雅黑" panose="020B0503020204020204" pitchFamily="34" charset="-122"/>
              <a:ea typeface="微软雅黑" panose="020B0503020204020204" pitchFamily="34" charset="-122"/>
            </a:endParaRPr>
          </a:p>
        </p:txBody>
      </p:sp>
      <p:sp>
        <p:nvSpPr>
          <p:cNvPr id="49" name="TextBox 28"/>
          <p:cNvSpPr txBox="1"/>
          <p:nvPr/>
        </p:nvSpPr>
        <p:spPr>
          <a:xfrm>
            <a:off x="1558520" y="3090637"/>
            <a:ext cx="1624013" cy="351790"/>
          </a:xfrm>
          <a:prstGeom prst="rect">
            <a:avLst/>
          </a:prstGeom>
          <a:noFill/>
        </p:spPr>
        <p:txBody>
          <a:bodyPr wrap="square" lIns="45719" tIns="22859" rIns="45719" bIns="22859" rtlCol="0">
            <a:spAutoFit/>
          </a:bodyPr>
          <a:lstStyle/>
          <a:p>
            <a:pPr algn="ctr" defTabSz="914400">
              <a:defRPr/>
            </a:pPr>
            <a:r>
              <a:rPr lang="en-US" altLang="zh-CN" sz="2000" dirty="0">
                <a:solidFill>
                  <a:srgbClr val="000000"/>
                </a:solidFill>
                <a:latin typeface="微软雅黑" panose="020B0503020204020204" pitchFamily="34" charset="-122"/>
                <a:ea typeface="微软雅黑" panose="020B0503020204020204" pitchFamily="34" charset="-122"/>
              </a:rPr>
              <a:t>Technology  </a:t>
            </a:r>
          </a:p>
        </p:txBody>
      </p:sp>
      <p:sp>
        <p:nvSpPr>
          <p:cNvPr id="50" name="矩形 49"/>
          <p:cNvSpPr/>
          <p:nvPr/>
        </p:nvSpPr>
        <p:spPr>
          <a:xfrm>
            <a:off x="1276900" y="3520778"/>
            <a:ext cx="2187251" cy="737235"/>
          </a:xfrm>
          <a:prstGeom prst="rect">
            <a:avLst/>
          </a:prstGeom>
        </p:spPr>
        <p:txBody>
          <a:bodyPr wrap="square">
            <a:spAutoFit/>
          </a:bodyPr>
          <a:lstStyle/>
          <a:p>
            <a:r>
              <a:rPr lang="en-US" altLang="zh-CN" sz="1400" dirty="0">
                <a:solidFill>
                  <a:srgbClr val="000000"/>
                </a:solidFill>
                <a:latin typeface="微软雅黑" panose="020B0503020204020204" pitchFamily="34" charset="-122"/>
                <a:ea typeface="微软雅黑" panose="020B0503020204020204" pitchFamily="34" charset="-122"/>
                <a:sym typeface="+mn-ea"/>
              </a:rPr>
              <a:t>terahertz + 5 kinds of quantum+ negative ions </a:t>
            </a:r>
            <a:endParaRPr lang="zh-CN" altLang="en-US" sz="1400" dirty="0">
              <a:solidFill>
                <a:srgbClr val="000000"/>
              </a:solidFill>
              <a:latin typeface="微软雅黑" panose="020B0503020204020204" pitchFamily="34" charset="-122"/>
              <a:ea typeface="微软雅黑" panose="020B0503020204020204" pitchFamily="34" charset="-122"/>
              <a:cs typeface="+mn-ea"/>
              <a:sym typeface="+mn-lt"/>
            </a:endParaRPr>
          </a:p>
        </p:txBody>
      </p:sp>
      <p:pic>
        <p:nvPicPr>
          <p:cNvPr id="60" name="图片 59"/>
          <p:cNvPicPr>
            <a:picLocks noChangeAspect="1"/>
          </p:cNvPicPr>
          <p:nvPr/>
        </p:nvPicPr>
        <p:blipFill>
          <a:blip/>
          <a:stretch>
            <a:fillRect/>
          </a:stretch>
        </p:blipFill>
        <p:spPr>
          <a:xfrm>
            <a:off x="4726305" y="2422525"/>
            <a:ext cx="2717165" cy="2717165"/>
          </a:xfrm>
          <a:prstGeom prst="rect">
            <a:avLst/>
          </a:prstGeom>
        </p:spPr>
      </p:pic>
      <p:pic>
        <p:nvPicPr>
          <p:cNvPr id="61" name="图片 60"/>
          <p:cNvPicPr>
            <a:picLocks noChangeAspect="1"/>
          </p:cNvPicPr>
          <p:nvPr/>
        </p:nvPicPr>
        <p:blipFill>
          <a:blip/>
          <a:stretch>
            <a:fillRect/>
          </a:stretch>
        </p:blipFill>
        <p:spPr>
          <a:xfrm>
            <a:off x="4817745" y="2513965"/>
            <a:ext cx="2533650" cy="2533650"/>
          </a:xfrm>
          <a:prstGeom prst="rect">
            <a:avLst/>
          </a:prstGeom>
        </p:spPr>
      </p:pic>
      <p:pic>
        <p:nvPicPr>
          <p:cNvPr id="62" name="图片 61" hidden="1"/>
          <p:cNvPicPr>
            <a:picLocks noChangeAspect="1"/>
          </p:cNvPicPr>
          <p:nvPr/>
        </p:nvPicPr>
        <p:blipFill>
          <a:blip/>
          <a:stretch>
            <a:fillRect/>
          </a:stretch>
        </p:blipFill>
        <p:spPr>
          <a:xfrm rot="2925562">
            <a:off x="4952365" y="2636520"/>
            <a:ext cx="2265045" cy="2289810"/>
          </a:xfrm>
          <a:prstGeom prst="rect">
            <a:avLst/>
          </a:prstGeom>
        </p:spPr>
      </p:pic>
      <p:sp>
        <p:nvSpPr>
          <p:cNvPr id="63" name="Freeform 22"/>
          <p:cNvSpPr>
            <a:spLocks noEditPoints="1"/>
          </p:cNvSpPr>
          <p:nvPr>
            <p:custDataLst>
              <p:tags r:id="rId5"/>
            </p:custDataLst>
          </p:nvPr>
        </p:nvSpPr>
        <p:spPr bwMode="auto">
          <a:xfrm>
            <a:off x="4547870" y="2219325"/>
            <a:ext cx="3096260" cy="3100705"/>
          </a:xfrm>
          <a:custGeom>
            <a:avLst/>
            <a:gdLst>
              <a:gd name="T0" fmla="*/ 117 w 227"/>
              <a:gd name="T1" fmla="*/ 2 h 227"/>
              <a:gd name="T2" fmla="*/ 117 w 227"/>
              <a:gd name="T3" fmla="*/ 0 h 227"/>
              <a:gd name="T4" fmla="*/ 194 w 227"/>
              <a:gd name="T5" fmla="*/ 33 h 227"/>
              <a:gd name="T6" fmla="*/ 227 w 227"/>
              <a:gd name="T7" fmla="*/ 110 h 227"/>
              <a:gd name="T8" fmla="*/ 225 w 227"/>
              <a:gd name="T9" fmla="*/ 110 h 227"/>
              <a:gd name="T10" fmla="*/ 223 w 227"/>
              <a:gd name="T11" fmla="*/ 89 h 227"/>
              <a:gd name="T12" fmla="*/ 216 w 227"/>
              <a:gd name="T13" fmla="*/ 88 h 227"/>
              <a:gd name="T14" fmla="*/ 139 w 227"/>
              <a:gd name="T15" fmla="*/ 11 h 227"/>
              <a:gd name="T16" fmla="*/ 138 w 227"/>
              <a:gd name="T17" fmla="*/ 5 h 227"/>
              <a:gd name="T18" fmla="*/ 117 w 227"/>
              <a:gd name="T19" fmla="*/ 2 h 227"/>
              <a:gd name="T20" fmla="*/ 225 w 227"/>
              <a:gd name="T21" fmla="*/ 117 h 227"/>
              <a:gd name="T22" fmla="*/ 223 w 227"/>
              <a:gd name="T23" fmla="*/ 138 h 227"/>
              <a:gd name="T24" fmla="*/ 216 w 227"/>
              <a:gd name="T25" fmla="*/ 139 h 227"/>
              <a:gd name="T26" fmla="*/ 139 w 227"/>
              <a:gd name="T27" fmla="*/ 216 h 227"/>
              <a:gd name="T28" fmla="*/ 138 w 227"/>
              <a:gd name="T29" fmla="*/ 222 h 227"/>
              <a:gd name="T30" fmla="*/ 117 w 227"/>
              <a:gd name="T31" fmla="*/ 225 h 227"/>
              <a:gd name="T32" fmla="*/ 117 w 227"/>
              <a:gd name="T33" fmla="*/ 227 h 227"/>
              <a:gd name="T34" fmla="*/ 194 w 227"/>
              <a:gd name="T35" fmla="*/ 194 h 227"/>
              <a:gd name="T36" fmla="*/ 227 w 227"/>
              <a:gd name="T37" fmla="*/ 117 h 227"/>
              <a:gd name="T38" fmla="*/ 225 w 227"/>
              <a:gd name="T39" fmla="*/ 117 h 227"/>
              <a:gd name="T40" fmla="*/ 90 w 227"/>
              <a:gd name="T41" fmla="*/ 222 h 227"/>
              <a:gd name="T42" fmla="*/ 88 w 227"/>
              <a:gd name="T43" fmla="*/ 216 h 227"/>
              <a:gd name="T44" fmla="*/ 11 w 227"/>
              <a:gd name="T45" fmla="*/ 139 h 227"/>
              <a:gd name="T46" fmla="*/ 5 w 227"/>
              <a:gd name="T47" fmla="*/ 138 h 227"/>
              <a:gd name="T48" fmla="*/ 2 w 227"/>
              <a:gd name="T49" fmla="*/ 117 h 227"/>
              <a:gd name="T50" fmla="*/ 0 w 227"/>
              <a:gd name="T51" fmla="*/ 117 h 227"/>
              <a:gd name="T52" fmla="*/ 34 w 227"/>
              <a:gd name="T53" fmla="*/ 194 h 227"/>
              <a:gd name="T54" fmla="*/ 110 w 227"/>
              <a:gd name="T55" fmla="*/ 227 h 227"/>
              <a:gd name="T56" fmla="*/ 110 w 227"/>
              <a:gd name="T57" fmla="*/ 225 h 227"/>
              <a:gd name="T58" fmla="*/ 90 w 227"/>
              <a:gd name="T59" fmla="*/ 222 h 227"/>
              <a:gd name="T60" fmla="*/ 5 w 227"/>
              <a:gd name="T61" fmla="*/ 89 h 227"/>
              <a:gd name="T62" fmla="*/ 11 w 227"/>
              <a:gd name="T63" fmla="*/ 88 h 227"/>
              <a:gd name="T64" fmla="*/ 88 w 227"/>
              <a:gd name="T65" fmla="*/ 11 h 227"/>
              <a:gd name="T66" fmla="*/ 90 w 227"/>
              <a:gd name="T67" fmla="*/ 5 h 227"/>
              <a:gd name="T68" fmla="*/ 110 w 227"/>
              <a:gd name="T69" fmla="*/ 2 h 227"/>
              <a:gd name="T70" fmla="*/ 110 w 227"/>
              <a:gd name="T71" fmla="*/ 0 h 227"/>
              <a:gd name="T72" fmla="*/ 34 w 227"/>
              <a:gd name="T73" fmla="*/ 33 h 227"/>
              <a:gd name="T74" fmla="*/ 0 w 227"/>
              <a:gd name="T75" fmla="*/ 110 h 227"/>
              <a:gd name="T76" fmla="*/ 2 w 227"/>
              <a:gd name="T77" fmla="*/ 110 h 227"/>
              <a:gd name="T78" fmla="*/ 5 w 227"/>
              <a:gd name="T79" fmla="*/ 8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27" h="227">
                <a:moveTo>
                  <a:pt x="117" y="2"/>
                </a:moveTo>
                <a:cubicBezTo>
                  <a:pt x="117" y="0"/>
                  <a:pt x="117" y="0"/>
                  <a:pt x="117" y="0"/>
                </a:cubicBezTo>
                <a:cubicBezTo>
                  <a:pt x="146" y="1"/>
                  <a:pt x="173" y="13"/>
                  <a:pt x="194" y="33"/>
                </a:cubicBezTo>
                <a:cubicBezTo>
                  <a:pt x="215" y="54"/>
                  <a:pt x="226" y="81"/>
                  <a:pt x="227" y="110"/>
                </a:cubicBezTo>
                <a:cubicBezTo>
                  <a:pt x="225" y="110"/>
                  <a:pt x="225" y="110"/>
                  <a:pt x="225" y="110"/>
                </a:cubicBezTo>
                <a:cubicBezTo>
                  <a:pt x="225" y="103"/>
                  <a:pt x="224" y="96"/>
                  <a:pt x="223" y="89"/>
                </a:cubicBezTo>
                <a:cubicBezTo>
                  <a:pt x="216" y="88"/>
                  <a:pt x="216" y="88"/>
                  <a:pt x="216" y="88"/>
                </a:cubicBezTo>
                <a:cubicBezTo>
                  <a:pt x="207" y="50"/>
                  <a:pt x="177" y="20"/>
                  <a:pt x="139" y="11"/>
                </a:cubicBezTo>
                <a:cubicBezTo>
                  <a:pt x="138" y="5"/>
                  <a:pt x="138" y="5"/>
                  <a:pt x="138" y="5"/>
                </a:cubicBezTo>
                <a:cubicBezTo>
                  <a:pt x="131" y="3"/>
                  <a:pt x="124" y="2"/>
                  <a:pt x="117" y="2"/>
                </a:cubicBezTo>
                <a:close/>
                <a:moveTo>
                  <a:pt x="225" y="117"/>
                </a:moveTo>
                <a:cubicBezTo>
                  <a:pt x="225" y="124"/>
                  <a:pt x="224" y="131"/>
                  <a:pt x="223" y="138"/>
                </a:cubicBezTo>
                <a:cubicBezTo>
                  <a:pt x="216" y="139"/>
                  <a:pt x="216" y="139"/>
                  <a:pt x="216" y="139"/>
                </a:cubicBezTo>
                <a:cubicBezTo>
                  <a:pt x="207" y="177"/>
                  <a:pt x="177" y="207"/>
                  <a:pt x="139" y="216"/>
                </a:cubicBezTo>
                <a:cubicBezTo>
                  <a:pt x="138" y="222"/>
                  <a:pt x="138" y="222"/>
                  <a:pt x="138" y="222"/>
                </a:cubicBezTo>
                <a:cubicBezTo>
                  <a:pt x="131" y="224"/>
                  <a:pt x="124" y="225"/>
                  <a:pt x="117" y="225"/>
                </a:cubicBezTo>
                <a:cubicBezTo>
                  <a:pt x="117" y="227"/>
                  <a:pt x="117" y="227"/>
                  <a:pt x="117" y="227"/>
                </a:cubicBezTo>
                <a:cubicBezTo>
                  <a:pt x="146" y="226"/>
                  <a:pt x="173" y="214"/>
                  <a:pt x="194" y="194"/>
                </a:cubicBezTo>
                <a:cubicBezTo>
                  <a:pt x="215" y="173"/>
                  <a:pt x="226" y="146"/>
                  <a:pt x="227" y="117"/>
                </a:cubicBezTo>
                <a:lnTo>
                  <a:pt x="225" y="117"/>
                </a:lnTo>
                <a:close/>
                <a:moveTo>
                  <a:pt x="90" y="222"/>
                </a:moveTo>
                <a:cubicBezTo>
                  <a:pt x="88" y="216"/>
                  <a:pt x="88" y="216"/>
                  <a:pt x="88" y="216"/>
                </a:cubicBezTo>
                <a:cubicBezTo>
                  <a:pt x="51" y="207"/>
                  <a:pt x="21" y="177"/>
                  <a:pt x="11" y="139"/>
                </a:cubicBezTo>
                <a:cubicBezTo>
                  <a:pt x="5" y="138"/>
                  <a:pt x="5" y="138"/>
                  <a:pt x="5" y="138"/>
                </a:cubicBezTo>
                <a:cubicBezTo>
                  <a:pt x="3" y="131"/>
                  <a:pt x="2" y="124"/>
                  <a:pt x="2" y="117"/>
                </a:cubicBezTo>
                <a:cubicBezTo>
                  <a:pt x="0" y="117"/>
                  <a:pt x="0" y="117"/>
                  <a:pt x="0" y="117"/>
                </a:cubicBezTo>
                <a:cubicBezTo>
                  <a:pt x="1" y="146"/>
                  <a:pt x="13" y="173"/>
                  <a:pt x="34" y="194"/>
                </a:cubicBezTo>
                <a:cubicBezTo>
                  <a:pt x="54" y="214"/>
                  <a:pt x="81" y="226"/>
                  <a:pt x="110" y="227"/>
                </a:cubicBezTo>
                <a:cubicBezTo>
                  <a:pt x="110" y="225"/>
                  <a:pt x="110" y="225"/>
                  <a:pt x="110" y="225"/>
                </a:cubicBezTo>
                <a:cubicBezTo>
                  <a:pt x="103" y="225"/>
                  <a:pt x="96" y="224"/>
                  <a:pt x="90" y="222"/>
                </a:cubicBezTo>
                <a:close/>
                <a:moveTo>
                  <a:pt x="5" y="89"/>
                </a:moveTo>
                <a:cubicBezTo>
                  <a:pt x="11" y="88"/>
                  <a:pt x="11" y="88"/>
                  <a:pt x="11" y="88"/>
                </a:cubicBezTo>
                <a:cubicBezTo>
                  <a:pt x="21" y="50"/>
                  <a:pt x="51" y="20"/>
                  <a:pt x="88" y="11"/>
                </a:cubicBezTo>
                <a:cubicBezTo>
                  <a:pt x="90" y="5"/>
                  <a:pt x="90" y="5"/>
                  <a:pt x="90" y="5"/>
                </a:cubicBezTo>
                <a:cubicBezTo>
                  <a:pt x="96" y="3"/>
                  <a:pt x="103" y="2"/>
                  <a:pt x="110" y="2"/>
                </a:cubicBezTo>
                <a:cubicBezTo>
                  <a:pt x="110" y="0"/>
                  <a:pt x="110" y="0"/>
                  <a:pt x="110" y="0"/>
                </a:cubicBezTo>
                <a:cubicBezTo>
                  <a:pt x="81" y="1"/>
                  <a:pt x="54" y="13"/>
                  <a:pt x="34" y="33"/>
                </a:cubicBezTo>
                <a:cubicBezTo>
                  <a:pt x="13" y="54"/>
                  <a:pt x="1" y="81"/>
                  <a:pt x="0" y="110"/>
                </a:cubicBezTo>
                <a:cubicBezTo>
                  <a:pt x="2" y="110"/>
                  <a:pt x="2" y="110"/>
                  <a:pt x="2" y="110"/>
                </a:cubicBezTo>
                <a:cubicBezTo>
                  <a:pt x="2" y="103"/>
                  <a:pt x="3" y="96"/>
                  <a:pt x="5" y="89"/>
                </a:cubicBezTo>
                <a:close/>
              </a:path>
            </a:pathLst>
          </a:custGeom>
          <a:solidFill>
            <a:schemeClr val="accent2">
              <a:alpha val="82000"/>
            </a:schemeClr>
          </a:solidFill>
          <a:ln>
            <a:noFill/>
          </a:ln>
        </p:spPr>
        <p:txBody>
          <a:bodyPr vert="horz" wrap="square" lIns="91440" tIns="45720" rIns="91440" bIns="45720" numCol="1" anchor="t" anchorCtr="0" compatLnSpc="1"/>
          <a:lstStyle/>
          <a:p>
            <a:endParaRPr lang="zh-CN" altLang="en-US" sz="1400">
              <a:solidFill>
                <a:schemeClr val="dk1"/>
              </a:solidFill>
              <a:latin typeface="微软雅黑" panose="020B0503020204020204" pitchFamily="34" charset="-122"/>
              <a:ea typeface="微软雅黑" panose="020B0503020204020204" pitchFamily="34" charset="-122"/>
            </a:endParaRPr>
          </a:p>
        </p:txBody>
      </p:sp>
      <p:sp>
        <p:nvSpPr>
          <p:cNvPr id="64" name="TextBox 28"/>
          <p:cNvSpPr txBox="1"/>
          <p:nvPr/>
        </p:nvSpPr>
        <p:spPr>
          <a:xfrm>
            <a:off x="5285323" y="3090637"/>
            <a:ext cx="1624013" cy="351790"/>
          </a:xfrm>
          <a:prstGeom prst="rect">
            <a:avLst/>
          </a:prstGeom>
          <a:noFill/>
        </p:spPr>
        <p:txBody>
          <a:bodyPr wrap="square" lIns="45719" tIns="22859" rIns="45719" bIns="22859" rtlCol="0">
            <a:spAutoFit/>
          </a:bodyPr>
          <a:lstStyle/>
          <a:p>
            <a:pPr algn="ctr" defTabSz="914400">
              <a:defRPr/>
            </a:pPr>
            <a:r>
              <a:rPr lang="en-US" altLang="zh-CN" sz="2000" dirty="0">
                <a:solidFill>
                  <a:srgbClr val="000000"/>
                </a:solidFill>
                <a:latin typeface="微软雅黑" panose="020B0503020204020204" pitchFamily="34" charset="-122"/>
                <a:ea typeface="微软雅黑" panose="020B0503020204020204" pitchFamily="34" charset="-122"/>
              </a:rPr>
              <a:t>Light</a:t>
            </a:r>
          </a:p>
        </p:txBody>
      </p:sp>
      <p:sp>
        <p:nvSpPr>
          <p:cNvPr id="65" name="矩形 64"/>
          <p:cNvSpPr/>
          <p:nvPr/>
        </p:nvSpPr>
        <p:spPr>
          <a:xfrm>
            <a:off x="5003703" y="3520778"/>
            <a:ext cx="2187251" cy="737235"/>
          </a:xfrm>
          <a:prstGeom prst="rect">
            <a:avLst/>
          </a:prstGeom>
        </p:spPr>
        <p:txBody>
          <a:bodyPr wrap="square">
            <a:spAutoFit/>
          </a:bodyPr>
          <a:lstStyle/>
          <a:p>
            <a:r>
              <a:rPr lang="en-US" altLang="zh-CN" sz="1400" dirty="0">
                <a:solidFill>
                  <a:srgbClr val="000000"/>
                </a:solidFill>
                <a:latin typeface="微软雅黑" panose="020B0503020204020204" pitchFamily="34" charset="-122"/>
                <a:ea typeface="微软雅黑" panose="020B0503020204020204" pitchFamily="34" charset="-122"/>
                <a:cs typeface="+mn-ea"/>
                <a:sym typeface="+mn-lt"/>
              </a:rPr>
              <a:t>Blue light+ Red light </a:t>
            </a:r>
          </a:p>
          <a:p>
            <a:r>
              <a:rPr lang="en-US" altLang="zh-CN" sz="1400" dirty="0">
                <a:solidFill>
                  <a:srgbClr val="000000"/>
                </a:solidFill>
                <a:latin typeface="微软雅黑" panose="020B0503020204020204" pitchFamily="34" charset="-122"/>
                <a:ea typeface="微软雅黑" panose="020B0503020204020204" pitchFamily="34" charset="-122"/>
                <a:cs typeface="+mn-ea"/>
                <a:sym typeface="+mn-lt"/>
              </a:rPr>
              <a:t>Focus on “Beauty”</a:t>
            </a:r>
          </a:p>
          <a:p>
            <a:endParaRPr lang="en-US" altLang="zh-CN" sz="1400" dirty="0">
              <a:solidFill>
                <a:srgbClr val="000000"/>
              </a:solidFill>
              <a:latin typeface="微软雅黑" panose="020B0503020204020204" pitchFamily="34" charset="-122"/>
              <a:ea typeface="微软雅黑" panose="020B0503020204020204" pitchFamily="34" charset="-122"/>
              <a:cs typeface="+mn-ea"/>
              <a:sym typeface="+mn-lt"/>
            </a:endParaRPr>
          </a:p>
        </p:txBody>
      </p:sp>
      <p:pic>
        <p:nvPicPr>
          <p:cNvPr id="67" name="图片 66"/>
          <p:cNvPicPr>
            <a:picLocks noChangeAspect="1"/>
          </p:cNvPicPr>
          <p:nvPr/>
        </p:nvPicPr>
        <p:blipFill>
          <a:blip/>
          <a:stretch>
            <a:fillRect/>
          </a:stretch>
        </p:blipFill>
        <p:spPr>
          <a:xfrm>
            <a:off x="8453120" y="2422525"/>
            <a:ext cx="2717165" cy="2717165"/>
          </a:xfrm>
          <a:prstGeom prst="rect">
            <a:avLst/>
          </a:prstGeom>
        </p:spPr>
      </p:pic>
      <p:pic>
        <p:nvPicPr>
          <p:cNvPr id="68" name="图片 67"/>
          <p:cNvPicPr>
            <a:picLocks noChangeAspect="1"/>
          </p:cNvPicPr>
          <p:nvPr/>
        </p:nvPicPr>
        <p:blipFill>
          <a:blip/>
          <a:stretch>
            <a:fillRect/>
          </a:stretch>
        </p:blipFill>
        <p:spPr>
          <a:xfrm>
            <a:off x="8544560" y="2513965"/>
            <a:ext cx="2533650" cy="2533650"/>
          </a:xfrm>
          <a:prstGeom prst="rect">
            <a:avLst/>
          </a:prstGeom>
        </p:spPr>
      </p:pic>
      <p:pic>
        <p:nvPicPr>
          <p:cNvPr id="69" name="图片 68" hidden="1"/>
          <p:cNvPicPr>
            <a:picLocks noChangeAspect="1"/>
          </p:cNvPicPr>
          <p:nvPr/>
        </p:nvPicPr>
        <p:blipFill>
          <a:blip/>
          <a:stretch>
            <a:fillRect/>
          </a:stretch>
        </p:blipFill>
        <p:spPr>
          <a:xfrm rot="2925562">
            <a:off x="8679180" y="2636520"/>
            <a:ext cx="2265045" cy="2289810"/>
          </a:xfrm>
          <a:prstGeom prst="rect">
            <a:avLst/>
          </a:prstGeom>
        </p:spPr>
      </p:pic>
      <p:sp>
        <p:nvSpPr>
          <p:cNvPr id="70" name="Freeform 22"/>
          <p:cNvSpPr>
            <a:spLocks noEditPoints="1"/>
          </p:cNvSpPr>
          <p:nvPr>
            <p:custDataLst>
              <p:tags r:id="rId6"/>
            </p:custDataLst>
          </p:nvPr>
        </p:nvSpPr>
        <p:spPr bwMode="auto">
          <a:xfrm>
            <a:off x="8274685" y="2219325"/>
            <a:ext cx="3096260" cy="3100705"/>
          </a:xfrm>
          <a:custGeom>
            <a:avLst/>
            <a:gdLst>
              <a:gd name="T0" fmla="*/ 117 w 227"/>
              <a:gd name="T1" fmla="*/ 2 h 227"/>
              <a:gd name="T2" fmla="*/ 117 w 227"/>
              <a:gd name="T3" fmla="*/ 0 h 227"/>
              <a:gd name="T4" fmla="*/ 194 w 227"/>
              <a:gd name="T5" fmla="*/ 33 h 227"/>
              <a:gd name="T6" fmla="*/ 227 w 227"/>
              <a:gd name="T7" fmla="*/ 110 h 227"/>
              <a:gd name="T8" fmla="*/ 225 w 227"/>
              <a:gd name="T9" fmla="*/ 110 h 227"/>
              <a:gd name="T10" fmla="*/ 223 w 227"/>
              <a:gd name="T11" fmla="*/ 89 h 227"/>
              <a:gd name="T12" fmla="*/ 216 w 227"/>
              <a:gd name="T13" fmla="*/ 88 h 227"/>
              <a:gd name="T14" fmla="*/ 139 w 227"/>
              <a:gd name="T15" fmla="*/ 11 h 227"/>
              <a:gd name="T16" fmla="*/ 138 w 227"/>
              <a:gd name="T17" fmla="*/ 5 h 227"/>
              <a:gd name="T18" fmla="*/ 117 w 227"/>
              <a:gd name="T19" fmla="*/ 2 h 227"/>
              <a:gd name="T20" fmla="*/ 225 w 227"/>
              <a:gd name="T21" fmla="*/ 117 h 227"/>
              <a:gd name="T22" fmla="*/ 223 w 227"/>
              <a:gd name="T23" fmla="*/ 138 h 227"/>
              <a:gd name="T24" fmla="*/ 216 w 227"/>
              <a:gd name="T25" fmla="*/ 139 h 227"/>
              <a:gd name="T26" fmla="*/ 139 w 227"/>
              <a:gd name="T27" fmla="*/ 216 h 227"/>
              <a:gd name="T28" fmla="*/ 138 w 227"/>
              <a:gd name="T29" fmla="*/ 222 h 227"/>
              <a:gd name="T30" fmla="*/ 117 w 227"/>
              <a:gd name="T31" fmla="*/ 225 h 227"/>
              <a:gd name="T32" fmla="*/ 117 w 227"/>
              <a:gd name="T33" fmla="*/ 227 h 227"/>
              <a:gd name="T34" fmla="*/ 194 w 227"/>
              <a:gd name="T35" fmla="*/ 194 h 227"/>
              <a:gd name="T36" fmla="*/ 227 w 227"/>
              <a:gd name="T37" fmla="*/ 117 h 227"/>
              <a:gd name="T38" fmla="*/ 225 w 227"/>
              <a:gd name="T39" fmla="*/ 117 h 227"/>
              <a:gd name="T40" fmla="*/ 90 w 227"/>
              <a:gd name="T41" fmla="*/ 222 h 227"/>
              <a:gd name="T42" fmla="*/ 88 w 227"/>
              <a:gd name="T43" fmla="*/ 216 h 227"/>
              <a:gd name="T44" fmla="*/ 11 w 227"/>
              <a:gd name="T45" fmla="*/ 139 h 227"/>
              <a:gd name="T46" fmla="*/ 5 w 227"/>
              <a:gd name="T47" fmla="*/ 138 h 227"/>
              <a:gd name="T48" fmla="*/ 2 w 227"/>
              <a:gd name="T49" fmla="*/ 117 h 227"/>
              <a:gd name="T50" fmla="*/ 0 w 227"/>
              <a:gd name="T51" fmla="*/ 117 h 227"/>
              <a:gd name="T52" fmla="*/ 34 w 227"/>
              <a:gd name="T53" fmla="*/ 194 h 227"/>
              <a:gd name="T54" fmla="*/ 110 w 227"/>
              <a:gd name="T55" fmla="*/ 227 h 227"/>
              <a:gd name="T56" fmla="*/ 110 w 227"/>
              <a:gd name="T57" fmla="*/ 225 h 227"/>
              <a:gd name="T58" fmla="*/ 90 w 227"/>
              <a:gd name="T59" fmla="*/ 222 h 227"/>
              <a:gd name="T60" fmla="*/ 5 w 227"/>
              <a:gd name="T61" fmla="*/ 89 h 227"/>
              <a:gd name="T62" fmla="*/ 11 w 227"/>
              <a:gd name="T63" fmla="*/ 88 h 227"/>
              <a:gd name="T64" fmla="*/ 88 w 227"/>
              <a:gd name="T65" fmla="*/ 11 h 227"/>
              <a:gd name="T66" fmla="*/ 90 w 227"/>
              <a:gd name="T67" fmla="*/ 5 h 227"/>
              <a:gd name="T68" fmla="*/ 110 w 227"/>
              <a:gd name="T69" fmla="*/ 2 h 227"/>
              <a:gd name="T70" fmla="*/ 110 w 227"/>
              <a:gd name="T71" fmla="*/ 0 h 227"/>
              <a:gd name="T72" fmla="*/ 34 w 227"/>
              <a:gd name="T73" fmla="*/ 33 h 227"/>
              <a:gd name="T74" fmla="*/ 0 w 227"/>
              <a:gd name="T75" fmla="*/ 110 h 227"/>
              <a:gd name="T76" fmla="*/ 2 w 227"/>
              <a:gd name="T77" fmla="*/ 110 h 227"/>
              <a:gd name="T78" fmla="*/ 5 w 227"/>
              <a:gd name="T79" fmla="*/ 8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27" h="227">
                <a:moveTo>
                  <a:pt x="117" y="2"/>
                </a:moveTo>
                <a:cubicBezTo>
                  <a:pt x="117" y="0"/>
                  <a:pt x="117" y="0"/>
                  <a:pt x="117" y="0"/>
                </a:cubicBezTo>
                <a:cubicBezTo>
                  <a:pt x="146" y="1"/>
                  <a:pt x="173" y="13"/>
                  <a:pt x="194" y="33"/>
                </a:cubicBezTo>
                <a:cubicBezTo>
                  <a:pt x="215" y="54"/>
                  <a:pt x="226" y="81"/>
                  <a:pt x="227" y="110"/>
                </a:cubicBezTo>
                <a:cubicBezTo>
                  <a:pt x="225" y="110"/>
                  <a:pt x="225" y="110"/>
                  <a:pt x="225" y="110"/>
                </a:cubicBezTo>
                <a:cubicBezTo>
                  <a:pt x="225" y="103"/>
                  <a:pt x="224" y="96"/>
                  <a:pt x="223" y="89"/>
                </a:cubicBezTo>
                <a:cubicBezTo>
                  <a:pt x="216" y="88"/>
                  <a:pt x="216" y="88"/>
                  <a:pt x="216" y="88"/>
                </a:cubicBezTo>
                <a:cubicBezTo>
                  <a:pt x="207" y="50"/>
                  <a:pt x="177" y="20"/>
                  <a:pt x="139" y="11"/>
                </a:cubicBezTo>
                <a:cubicBezTo>
                  <a:pt x="138" y="5"/>
                  <a:pt x="138" y="5"/>
                  <a:pt x="138" y="5"/>
                </a:cubicBezTo>
                <a:cubicBezTo>
                  <a:pt x="131" y="3"/>
                  <a:pt x="124" y="2"/>
                  <a:pt x="117" y="2"/>
                </a:cubicBezTo>
                <a:close/>
                <a:moveTo>
                  <a:pt x="225" y="117"/>
                </a:moveTo>
                <a:cubicBezTo>
                  <a:pt x="225" y="124"/>
                  <a:pt x="224" y="131"/>
                  <a:pt x="223" y="138"/>
                </a:cubicBezTo>
                <a:cubicBezTo>
                  <a:pt x="216" y="139"/>
                  <a:pt x="216" y="139"/>
                  <a:pt x="216" y="139"/>
                </a:cubicBezTo>
                <a:cubicBezTo>
                  <a:pt x="207" y="177"/>
                  <a:pt x="177" y="207"/>
                  <a:pt x="139" y="216"/>
                </a:cubicBezTo>
                <a:cubicBezTo>
                  <a:pt x="138" y="222"/>
                  <a:pt x="138" y="222"/>
                  <a:pt x="138" y="222"/>
                </a:cubicBezTo>
                <a:cubicBezTo>
                  <a:pt x="131" y="224"/>
                  <a:pt x="124" y="225"/>
                  <a:pt x="117" y="225"/>
                </a:cubicBezTo>
                <a:cubicBezTo>
                  <a:pt x="117" y="227"/>
                  <a:pt x="117" y="227"/>
                  <a:pt x="117" y="227"/>
                </a:cubicBezTo>
                <a:cubicBezTo>
                  <a:pt x="146" y="226"/>
                  <a:pt x="173" y="214"/>
                  <a:pt x="194" y="194"/>
                </a:cubicBezTo>
                <a:cubicBezTo>
                  <a:pt x="215" y="173"/>
                  <a:pt x="226" y="146"/>
                  <a:pt x="227" y="117"/>
                </a:cubicBezTo>
                <a:lnTo>
                  <a:pt x="225" y="117"/>
                </a:lnTo>
                <a:close/>
                <a:moveTo>
                  <a:pt x="90" y="222"/>
                </a:moveTo>
                <a:cubicBezTo>
                  <a:pt x="88" y="216"/>
                  <a:pt x="88" y="216"/>
                  <a:pt x="88" y="216"/>
                </a:cubicBezTo>
                <a:cubicBezTo>
                  <a:pt x="51" y="207"/>
                  <a:pt x="21" y="177"/>
                  <a:pt x="11" y="139"/>
                </a:cubicBezTo>
                <a:cubicBezTo>
                  <a:pt x="5" y="138"/>
                  <a:pt x="5" y="138"/>
                  <a:pt x="5" y="138"/>
                </a:cubicBezTo>
                <a:cubicBezTo>
                  <a:pt x="3" y="131"/>
                  <a:pt x="2" y="124"/>
                  <a:pt x="2" y="117"/>
                </a:cubicBezTo>
                <a:cubicBezTo>
                  <a:pt x="0" y="117"/>
                  <a:pt x="0" y="117"/>
                  <a:pt x="0" y="117"/>
                </a:cubicBezTo>
                <a:cubicBezTo>
                  <a:pt x="1" y="146"/>
                  <a:pt x="13" y="173"/>
                  <a:pt x="34" y="194"/>
                </a:cubicBezTo>
                <a:cubicBezTo>
                  <a:pt x="54" y="214"/>
                  <a:pt x="81" y="226"/>
                  <a:pt x="110" y="227"/>
                </a:cubicBezTo>
                <a:cubicBezTo>
                  <a:pt x="110" y="225"/>
                  <a:pt x="110" y="225"/>
                  <a:pt x="110" y="225"/>
                </a:cubicBezTo>
                <a:cubicBezTo>
                  <a:pt x="103" y="225"/>
                  <a:pt x="96" y="224"/>
                  <a:pt x="90" y="222"/>
                </a:cubicBezTo>
                <a:close/>
                <a:moveTo>
                  <a:pt x="5" y="89"/>
                </a:moveTo>
                <a:cubicBezTo>
                  <a:pt x="11" y="88"/>
                  <a:pt x="11" y="88"/>
                  <a:pt x="11" y="88"/>
                </a:cubicBezTo>
                <a:cubicBezTo>
                  <a:pt x="21" y="50"/>
                  <a:pt x="51" y="20"/>
                  <a:pt x="88" y="11"/>
                </a:cubicBezTo>
                <a:cubicBezTo>
                  <a:pt x="90" y="5"/>
                  <a:pt x="90" y="5"/>
                  <a:pt x="90" y="5"/>
                </a:cubicBezTo>
                <a:cubicBezTo>
                  <a:pt x="96" y="3"/>
                  <a:pt x="103" y="2"/>
                  <a:pt x="110" y="2"/>
                </a:cubicBezTo>
                <a:cubicBezTo>
                  <a:pt x="110" y="0"/>
                  <a:pt x="110" y="0"/>
                  <a:pt x="110" y="0"/>
                </a:cubicBezTo>
                <a:cubicBezTo>
                  <a:pt x="81" y="1"/>
                  <a:pt x="54" y="13"/>
                  <a:pt x="34" y="33"/>
                </a:cubicBezTo>
                <a:cubicBezTo>
                  <a:pt x="13" y="54"/>
                  <a:pt x="1" y="81"/>
                  <a:pt x="0" y="110"/>
                </a:cubicBezTo>
                <a:cubicBezTo>
                  <a:pt x="2" y="110"/>
                  <a:pt x="2" y="110"/>
                  <a:pt x="2" y="110"/>
                </a:cubicBezTo>
                <a:cubicBezTo>
                  <a:pt x="2" y="103"/>
                  <a:pt x="3" y="96"/>
                  <a:pt x="5" y="89"/>
                </a:cubicBezTo>
                <a:close/>
              </a:path>
            </a:pathLst>
          </a:custGeom>
          <a:solidFill>
            <a:schemeClr val="accent2">
              <a:alpha val="82000"/>
            </a:schemeClr>
          </a:solidFill>
          <a:ln>
            <a:noFill/>
          </a:ln>
        </p:spPr>
        <p:txBody>
          <a:bodyPr vert="horz" wrap="square" lIns="91440" tIns="45720" rIns="91440" bIns="45720" numCol="1" anchor="t" anchorCtr="0" compatLnSpc="1"/>
          <a:lstStyle/>
          <a:p>
            <a:endParaRPr lang="zh-CN" altLang="en-US" sz="1400">
              <a:solidFill>
                <a:schemeClr val="dk1"/>
              </a:solidFill>
              <a:latin typeface="微软雅黑" panose="020B0503020204020204" pitchFamily="34" charset="-122"/>
              <a:ea typeface="微软雅黑" panose="020B0503020204020204" pitchFamily="34" charset="-122"/>
            </a:endParaRPr>
          </a:p>
        </p:txBody>
      </p:sp>
      <p:sp>
        <p:nvSpPr>
          <p:cNvPr id="71" name="TextBox 28"/>
          <p:cNvSpPr txBox="1"/>
          <p:nvPr/>
        </p:nvSpPr>
        <p:spPr>
          <a:xfrm>
            <a:off x="9011920" y="2786380"/>
            <a:ext cx="1624330" cy="811530"/>
          </a:xfrm>
          <a:prstGeom prst="rect">
            <a:avLst/>
          </a:prstGeom>
          <a:noFill/>
        </p:spPr>
        <p:txBody>
          <a:bodyPr wrap="square" lIns="45719" tIns="22859" rIns="45719" bIns="22859" rtlCol="0">
            <a:noAutofit/>
          </a:bodyPr>
          <a:lstStyle/>
          <a:p>
            <a:pPr algn="ctr" defTabSz="914400">
              <a:defRPr/>
            </a:pPr>
            <a:r>
              <a:rPr lang="en-US" altLang="zh-CN" sz="2000" dirty="0">
                <a:solidFill>
                  <a:srgbClr val="000000"/>
                </a:solidFill>
                <a:latin typeface="微软雅黑" panose="020B0503020204020204" pitchFamily="34" charset="-122"/>
                <a:ea typeface="微软雅黑" panose="020B0503020204020204" pitchFamily="34" charset="-122"/>
              </a:rPr>
              <a:t>Physical Therapy</a:t>
            </a:r>
          </a:p>
        </p:txBody>
      </p:sp>
      <p:sp>
        <p:nvSpPr>
          <p:cNvPr id="72" name="矩形 71"/>
          <p:cNvSpPr/>
          <p:nvPr>
            <p:custDataLst>
              <p:tags r:id="rId7"/>
            </p:custDataLst>
          </p:nvPr>
        </p:nvSpPr>
        <p:spPr>
          <a:xfrm>
            <a:off x="9198610" y="3521075"/>
            <a:ext cx="1553210" cy="737235"/>
          </a:xfrm>
          <a:prstGeom prst="rect">
            <a:avLst/>
          </a:prstGeom>
        </p:spPr>
        <p:txBody>
          <a:bodyPr wrap="square">
            <a:noAutofit/>
          </a:bodyPr>
          <a:lstStyle/>
          <a:p>
            <a:r>
              <a:rPr lang="en-US" altLang="zh-CN" sz="1400" dirty="0">
                <a:solidFill>
                  <a:srgbClr val="000000"/>
                </a:solidFill>
                <a:latin typeface="微软雅黑" panose="020B0503020204020204" pitchFamily="34" charset="-122"/>
                <a:ea typeface="微软雅黑" panose="020B0503020204020204" pitchFamily="34" charset="-122"/>
                <a:cs typeface="+mn-ea"/>
                <a:sym typeface="+mn-lt"/>
              </a:rPr>
              <a:t>Hot therapy +</a:t>
            </a:r>
          </a:p>
          <a:p>
            <a:r>
              <a:rPr lang="en-US" altLang="zh-CN" sz="1400" dirty="0">
                <a:solidFill>
                  <a:srgbClr val="000000"/>
                </a:solidFill>
                <a:latin typeface="微软雅黑" panose="020B0503020204020204" pitchFamily="34" charset="-122"/>
                <a:ea typeface="微软雅黑" panose="020B0503020204020204" pitchFamily="34" charset="-122"/>
                <a:cs typeface="+mn-ea"/>
                <a:sym typeface="+mn-lt"/>
              </a:rPr>
              <a:t>Cold therapy </a:t>
            </a: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0" descr="C:\Users\Administrator\Desktop\Materials3\魔盒\魔盒图&amp;视频\56b73ddf27ea508d26cd9be41a79ab2.png56b73ddf27ea508d26cd9be41a79ab2"/>
          <p:cNvPicPr>
            <a:picLocks noChangeAspect="1"/>
          </p:cNvPicPr>
          <p:nvPr>
            <p:custDataLst>
              <p:tags r:id="rId2"/>
            </p:custDataLst>
          </p:nvPr>
        </p:nvPicPr>
        <p:blipFill>
          <a:blip/>
          <a:srcRect/>
          <a:stretch>
            <a:fillRect/>
          </a:stretch>
        </p:blipFill>
        <p:spPr>
          <a:xfrm>
            <a:off x="268726" y="2658354"/>
            <a:ext cx="4007519" cy="4007485"/>
          </a:xfrm>
          <a:prstGeom prst="rect">
            <a:avLst/>
          </a:prstGeom>
          <a:effectLst/>
        </p:spPr>
      </p:pic>
      <p:sp>
        <p:nvSpPr>
          <p:cNvPr id="7" name="标题 1"/>
          <p:cNvSpPr>
            <a:spLocks noGrp="1"/>
          </p:cNvSpPr>
          <p:nvPr>
            <p:custDataLst>
              <p:tags r:id="rId3"/>
            </p:custDataLst>
          </p:nvPr>
        </p:nvSpPr>
        <p:spPr>
          <a:xfrm>
            <a:off x="7001662" y="1218064"/>
            <a:ext cx="5190185" cy="740727"/>
          </a:xfrm>
          <a:prstGeom prst="rect">
            <a:avLst/>
          </a:prstGeom>
        </p:spPr>
        <p:txBody>
          <a:bodyPr vert="horz" lIns="90170" tIns="46990" rIns="90170" bIns="0" rtlCol="0" anchor="b" anchorCtr="0">
            <a:normAutofit/>
          </a:bodyPr>
          <a:lstStyle>
            <a:lvl1pPr algn="ctr" defTabSz="914400" rtl="0" eaLnBrk="1" fontAlgn="auto" latinLnBrk="0" hangingPunct="1">
              <a:lnSpc>
                <a:spcPct val="100000"/>
              </a:lnSpc>
              <a:spcBef>
                <a:spcPct val="0"/>
              </a:spcBef>
              <a:buNone/>
              <a:defRPr sz="4000" b="1"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cs typeface="+mj-cs"/>
              </a:defRPr>
            </a:lvl1pPr>
          </a:lstStyle>
          <a:p>
            <a:pPr marL="0" indent="0" algn="ctr">
              <a:lnSpc>
                <a:spcPct val="100000"/>
              </a:lnSpc>
              <a:spcBef>
                <a:spcPts val="0"/>
              </a:spcBef>
              <a:spcAft>
                <a:spcPts val="0"/>
              </a:spcAft>
              <a:buSzPct val="100000"/>
              <a:buNone/>
            </a:pPr>
            <a:r>
              <a:rPr lang="en-US" altLang="zh-CN" sz="4000" dirty="0">
                <a:solidFill>
                  <a:schemeClr val="accent1"/>
                </a:solidFill>
              </a:rPr>
              <a:t> </a:t>
            </a:r>
          </a:p>
        </p:txBody>
      </p:sp>
      <p:sp>
        <p:nvSpPr>
          <p:cNvPr id="8" name="文本占位符 2"/>
          <p:cNvSpPr>
            <a:spLocks noGrp="1"/>
          </p:cNvSpPr>
          <p:nvPr>
            <p:custDataLst>
              <p:tags r:id="rId4"/>
            </p:custDataLst>
          </p:nvPr>
        </p:nvSpPr>
        <p:spPr>
          <a:xfrm>
            <a:off x="3681095" y="3266440"/>
            <a:ext cx="7381240" cy="3038475"/>
          </a:xfrm>
          <a:prstGeom prst="rect">
            <a:avLst/>
          </a:prstGeom>
        </p:spPr>
        <p:txBody>
          <a:bodyPr vert="horz" lIns="90170" tIns="0" rIns="90170" bIns="46990" rtlCol="0">
            <a:normAutofit fontScale="47500" lnSpcReduction="10000"/>
          </a:bodyPr>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lvl="0" indent="0" algn="l">
              <a:lnSpc>
                <a:spcPct val="130000"/>
              </a:lnSpc>
              <a:spcBef>
                <a:spcPts val="0"/>
              </a:spcBef>
              <a:spcAft>
                <a:spcPts val="1000"/>
              </a:spcAft>
              <a:buSzPct val="100000"/>
              <a:buNone/>
            </a:pPr>
            <a:r>
              <a:rPr lang="en-US" altLang="zh-CN" sz="4000" dirty="0">
                <a:solidFill>
                  <a:schemeClr val="dk1">
                    <a:lumMod val="85000"/>
                    <a:lumOff val="15000"/>
                  </a:schemeClr>
                </a:solidFill>
                <a:latin typeface="Times New Roman" panose="02020603050405020304" pitchFamily="18" charset="0"/>
                <a:cs typeface="Times New Roman" panose="02020603050405020304" pitchFamily="18" charset="0"/>
                <a:sym typeface="+mn-lt"/>
              </a:rPr>
              <a:t>      Terahertz ACTS on the human body, make human body THZ wave was promoted, the body temperature will increase properly (not a fever body temperature), improve human immunity, and can accelerate the blood circulation, strengthen metabolism, purify the blood, nourish skin, repair organization, caress zang-fu organs, analgesia anti-inflammatory swelling, etc., for female breast patients, can accelerate microcirculation, promote the blood circulation, Obviously improve the blood stasis, blockage caused by breast pain, milk leaf hyperplasia and other discomfort.</a:t>
            </a:r>
          </a:p>
        </p:txBody>
      </p:sp>
      <p:sp>
        <p:nvSpPr>
          <p:cNvPr id="5" name="文本框 4"/>
          <p:cNvSpPr txBox="1"/>
          <p:nvPr>
            <p:custDataLst>
              <p:tags r:id="rId5"/>
            </p:custDataLst>
          </p:nvPr>
        </p:nvSpPr>
        <p:spPr>
          <a:xfrm>
            <a:off x="5382422" y="2031809"/>
            <a:ext cx="1427629" cy="306705"/>
          </a:xfrm>
          <a:prstGeom prst="rect">
            <a:avLst/>
          </a:prstGeom>
          <a:noFill/>
        </p:spPr>
        <p:txBody>
          <a:bodyPr wrap="square" rtlCol="0">
            <a:normAutofit/>
          </a:bodyPr>
          <a:lstStyle/>
          <a:p>
            <a:pPr algn="ctr"/>
            <a:r>
              <a:rPr lang="en-US" altLang="zh-CN" sz="1400" kern="2600" spc="2000">
                <a:solidFill>
                  <a:schemeClr val="dk1"/>
                </a:solidFill>
                <a:uFillTx/>
                <a:latin typeface="Arial" panose="020B0604020202020204" pitchFamily="34" charset="0"/>
                <a:ea typeface="微软雅黑" panose="020B0503020204020204" pitchFamily="34" charset="-122"/>
                <a:cs typeface="Arial" panose="020B0604020202020204" pitchFamily="34" charset="0"/>
              </a:rPr>
              <a:t>ONE</a:t>
            </a:r>
          </a:p>
        </p:txBody>
      </p:sp>
      <p:sp>
        <p:nvSpPr>
          <p:cNvPr id="2" name="文本框 1"/>
          <p:cNvSpPr txBox="1"/>
          <p:nvPr/>
        </p:nvSpPr>
        <p:spPr>
          <a:xfrm>
            <a:off x="5577205" y="2485390"/>
            <a:ext cx="5187315" cy="491490"/>
          </a:xfrm>
          <a:prstGeom prst="rect">
            <a:avLst/>
          </a:prstGeom>
          <a:noFill/>
        </p:spPr>
        <p:txBody>
          <a:bodyPr wrap="square" rtlCol="0">
            <a:spAutoFit/>
          </a:bodyPr>
          <a:lstStyle/>
          <a:p>
            <a:pPr marL="457200" lvl="0" indent="-457200" algn="ctr">
              <a:lnSpc>
                <a:spcPct val="130000"/>
              </a:lnSpc>
              <a:spcBef>
                <a:spcPts val="0"/>
              </a:spcBef>
              <a:spcAft>
                <a:spcPts val="1000"/>
              </a:spcAft>
              <a:buSzPct val="100000"/>
              <a:buFont typeface="+mj-ea"/>
              <a:buAutoNum type="circleNumDbPlain"/>
            </a:pPr>
            <a:r>
              <a:rPr lang="en-US" altLang="zh-CN" sz="2000" b="1" dirty="0">
                <a:solidFill>
                  <a:schemeClr val="dk1">
                    <a:lumMod val="85000"/>
                    <a:lumOff val="15000"/>
                  </a:schemeClr>
                </a:solidFill>
                <a:sym typeface="+mn-lt"/>
              </a:rPr>
              <a:t>Terahertz+Negative ions</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functions picture"/>
          <p:cNvPicPr>
            <a:picLocks noChangeAspect="1"/>
          </p:cNvPicPr>
          <p:nvPr/>
        </p:nvPicPr>
        <p:blipFill>
          <a:blip/>
          <a:stretch>
            <a:fillRect/>
          </a:stretch>
        </p:blipFill>
        <p:spPr>
          <a:xfrm>
            <a:off x="135890" y="3218180"/>
            <a:ext cx="3231515" cy="3231515"/>
          </a:xfrm>
          <a:prstGeom prst="rect">
            <a:avLst/>
          </a:prstGeom>
        </p:spPr>
      </p:pic>
      <p:sp>
        <p:nvSpPr>
          <p:cNvPr id="7" name="标题 1"/>
          <p:cNvSpPr>
            <a:spLocks noGrp="1"/>
          </p:cNvSpPr>
          <p:nvPr>
            <p:custDataLst>
              <p:tags r:id="rId2"/>
            </p:custDataLst>
          </p:nvPr>
        </p:nvSpPr>
        <p:spPr>
          <a:xfrm>
            <a:off x="7001662" y="1218064"/>
            <a:ext cx="5190185" cy="740727"/>
          </a:xfrm>
          <a:prstGeom prst="rect">
            <a:avLst/>
          </a:prstGeom>
        </p:spPr>
        <p:txBody>
          <a:bodyPr vert="horz" lIns="90170" tIns="46990" rIns="90170" bIns="0" rtlCol="0" anchor="b" anchorCtr="0">
            <a:normAutofit/>
          </a:bodyPr>
          <a:lstStyle>
            <a:lvl1pPr algn="ctr" defTabSz="914400" rtl="0" eaLnBrk="1" fontAlgn="auto" latinLnBrk="0" hangingPunct="1">
              <a:lnSpc>
                <a:spcPct val="100000"/>
              </a:lnSpc>
              <a:spcBef>
                <a:spcPct val="0"/>
              </a:spcBef>
              <a:buNone/>
              <a:defRPr sz="4000" b="1"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cs typeface="+mj-cs"/>
              </a:defRPr>
            </a:lvl1pPr>
          </a:lstStyle>
          <a:p>
            <a:pPr marL="0" indent="0" algn="ctr">
              <a:lnSpc>
                <a:spcPct val="100000"/>
              </a:lnSpc>
              <a:spcBef>
                <a:spcPts val="0"/>
              </a:spcBef>
              <a:spcAft>
                <a:spcPts val="0"/>
              </a:spcAft>
              <a:buSzPct val="100000"/>
              <a:buNone/>
            </a:pPr>
            <a:r>
              <a:rPr lang="en-US" altLang="zh-CN" sz="4000" dirty="0">
                <a:solidFill>
                  <a:schemeClr val="accent1"/>
                </a:solidFill>
              </a:rPr>
              <a:t> </a:t>
            </a:r>
          </a:p>
        </p:txBody>
      </p:sp>
      <p:sp>
        <p:nvSpPr>
          <p:cNvPr id="8" name="文本占位符 2"/>
          <p:cNvSpPr>
            <a:spLocks noGrp="1"/>
          </p:cNvSpPr>
          <p:nvPr>
            <p:custDataLst>
              <p:tags r:id="rId3"/>
            </p:custDataLst>
          </p:nvPr>
        </p:nvSpPr>
        <p:spPr>
          <a:xfrm>
            <a:off x="3462020" y="3123565"/>
            <a:ext cx="7694930" cy="3362325"/>
          </a:xfrm>
          <a:prstGeom prst="rect">
            <a:avLst/>
          </a:prstGeom>
        </p:spPr>
        <p:txBody>
          <a:bodyPr vert="horz" lIns="90170" tIns="0" rIns="90170" bIns="46990" rtlCol="0">
            <a:normAutofit fontScale="32500" lnSpcReduction="10000"/>
          </a:bodyPr>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Increase blood circulation and stimulate metabolism and rejuvenation, which is suitable for: </a:t>
            </a:r>
          </a:p>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Various inflammation Rhinitis, Pharyngitis, Gastritis, Gynecological Inflammation,Prostatitis,etc.</a:t>
            </a:r>
          </a:p>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Various pains: Shoulder and Neck Pain, Joint pain, lower back pain, headache, Dysmenorrhea, Sciatica, etc. </a:t>
            </a:r>
          </a:p>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Various blockages: Meridian blockages, Lymphatic, Blockage, Varicose Veins, Diabetes and High Blood Pressure. </a:t>
            </a:r>
          </a:p>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For skin beauty Acne, Acne Scars, Blemishes, Anti-aging, Beauty, Various Skin Diseases, etc.</a:t>
            </a:r>
          </a:p>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Benefits</a:t>
            </a:r>
          </a:p>
          <a:p>
            <a:pPr marL="0" lvl="0" indent="0" algn="l">
              <a:lnSpc>
                <a:spcPct val="130000"/>
              </a:lnSpc>
              <a:spcBef>
                <a:spcPts val="0"/>
              </a:spcBef>
              <a:spcAft>
                <a:spcPts val="1000"/>
              </a:spcAft>
              <a:buSzPct val="100000"/>
              <a:buNone/>
            </a:pPr>
            <a:r>
              <a:rPr lang="en-US" altLang="zh-CN" sz="4000" b="1" dirty="0">
                <a:solidFill>
                  <a:schemeClr val="dk1">
                    <a:lumMod val="85000"/>
                    <a:lumOff val="15000"/>
                  </a:schemeClr>
                </a:solidFill>
                <a:sym typeface="+mn-lt"/>
              </a:rPr>
              <a:t>1)Destroy harmful cells. 2) Strengthen healthy cells and trigger dormant cells. 3) Help the body repair itself. 4) Regulate endocrine disorders. 5) Improve microcirculation</a:t>
            </a:r>
          </a:p>
        </p:txBody>
      </p:sp>
      <p:sp>
        <p:nvSpPr>
          <p:cNvPr id="5" name="文本框 4"/>
          <p:cNvSpPr txBox="1"/>
          <p:nvPr>
            <p:custDataLst>
              <p:tags r:id="rId4"/>
            </p:custDataLst>
          </p:nvPr>
        </p:nvSpPr>
        <p:spPr>
          <a:xfrm>
            <a:off x="5382422" y="2031809"/>
            <a:ext cx="1427629" cy="306705"/>
          </a:xfrm>
          <a:prstGeom prst="rect">
            <a:avLst/>
          </a:prstGeom>
          <a:noFill/>
        </p:spPr>
        <p:txBody>
          <a:bodyPr wrap="square" rtlCol="0">
            <a:normAutofit/>
          </a:bodyPr>
          <a:lstStyle/>
          <a:p>
            <a:pPr algn="ctr"/>
            <a:r>
              <a:rPr lang="en-US" altLang="zh-CN" sz="1400" kern="2600" spc="2000">
                <a:solidFill>
                  <a:schemeClr val="dk1"/>
                </a:solidFill>
                <a:uFillTx/>
                <a:latin typeface="Arial" panose="020B0604020202020204" pitchFamily="34" charset="0"/>
                <a:ea typeface="微软雅黑" panose="020B0503020204020204" pitchFamily="34" charset="-122"/>
                <a:cs typeface="Arial" panose="020B0604020202020204" pitchFamily="34" charset="0"/>
              </a:rPr>
              <a:t>ONE</a:t>
            </a:r>
          </a:p>
        </p:txBody>
      </p:sp>
      <p:sp>
        <p:nvSpPr>
          <p:cNvPr id="2" name="文本框 1"/>
          <p:cNvSpPr txBox="1"/>
          <p:nvPr/>
        </p:nvSpPr>
        <p:spPr>
          <a:xfrm>
            <a:off x="5577205" y="2485390"/>
            <a:ext cx="5187315" cy="491490"/>
          </a:xfrm>
          <a:prstGeom prst="rect">
            <a:avLst/>
          </a:prstGeom>
          <a:noFill/>
        </p:spPr>
        <p:txBody>
          <a:bodyPr wrap="square" rtlCol="0">
            <a:spAutoFit/>
          </a:bodyPr>
          <a:lstStyle/>
          <a:p>
            <a:pPr marL="457200" lvl="0" indent="-457200" algn="ctr">
              <a:lnSpc>
                <a:spcPct val="130000"/>
              </a:lnSpc>
              <a:spcBef>
                <a:spcPts val="0"/>
              </a:spcBef>
              <a:spcAft>
                <a:spcPts val="1000"/>
              </a:spcAft>
              <a:buSzPct val="100000"/>
              <a:buFont typeface="+mj-ea"/>
              <a:buAutoNum type="circleNumDbPlain"/>
            </a:pPr>
            <a:r>
              <a:rPr lang="en-US" altLang="zh-CN" sz="2000" b="1" dirty="0">
                <a:solidFill>
                  <a:schemeClr val="dk1">
                    <a:lumMod val="85000"/>
                    <a:lumOff val="15000"/>
                  </a:schemeClr>
                </a:solidFill>
                <a:sym typeface="+mn-lt"/>
              </a:rPr>
              <a:t>Terahertz+Negative ions</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C:\Users\Administrator\Desktop\Materials3\魔盒\魔盒图&amp;视频\1ffd4a9e54240a05faa6fc52e907850.png1ffd4a9e54240a05faa6fc52e907850"/>
          <p:cNvPicPr>
            <a:picLocks noChangeAspect="1"/>
          </p:cNvPicPr>
          <p:nvPr>
            <p:custDataLst>
              <p:tags r:id="rId2"/>
            </p:custDataLst>
          </p:nvPr>
        </p:nvPicPr>
        <p:blipFill>
          <a:blip/>
          <a:srcRect/>
          <a:stretch>
            <a:fillRect/>
          </a:stretch>
        </p:blipFill>
        <p:spPr>
          <a:xfrm>
            <a:off x="238581" y="2563104"/>
            <a:ext cx="3228340" cy="4007485"/>
          </a:xfrm>
          <a:prstGeom prst="rect">
            <a:avLst/>
          </a:prstGeom>
          <a:effectLst/>
        </p:spPr>
      </p:pic>
      <p:sp>
        <p:nvSpPr>
          <p:cNvPr id="7" name="标题 1"/>
          <p:cNvSpPr>
            <a:spLocks noGrp="1"/>
          </p:cNvSpPr>
          <p:nvPr>
            <p:custDataLst>
              <p:tags r:id="rId3"/>
            </p:custDataLst>
          </p:nvPr>
        </p:nvSpPr>
        <p:spPr>
          <a:xfrm>
            <a:off x="5701030" y="2499360"/>
            <a:ext cx="3885565" cy="436880"/>
          </a:xfrm>
          <a:prstGeom prst="rect">
            <a:avLst/>
          </a:prstGeom>
        </p:spPr>
        <p:txBody>
          <a:bodyPr vert="horz" lIns="90170" tIns="46990" rIns="90170" bIns="0" rtlCol="0" anchor="b" anchorCtr="0">
            <a:normAutofit/>
          </a:bodyPr>
          <a:lstStyle>
            <a:lvl1pPr algn="ctr" defTabSz="914400" rtl="0" eaLnBrk="1" fontAlgn="auto" latinLnBrk="0" hangingPunct="1">
              <a:lnSpc>
                <a:spcPct val="100000"/>
              </a:lnSpc>
              <a:spcBef>
                <a:spcPct val="0"/>
              </a:spcBef>
              <a:buNone/>
              <a:defRPr sz="4000" b="1"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cs typeface="+mj-cs"/>
              </a:defRPr>
            </a:lvl1pPr>
          </a:lstStyle>
          <a:p>
            <a:pPr marL="228600" indent="-228600" algn="ctr">
              <a:lnSpc>
                <a:spcPct val="100000"/>
              </a:lnSpc>
              <a:spcBef>
                <a:spcPts val="0"/>
              </a:spcBef>
              <a:spcAft>
                <a:spcPts val="0"/>
              </a:spcAft>
              <a:buSzPct val="100000"/>
              <a:buFont typeface="+mj-ea"/>
              <a:buAutoNum type="circleNumDbPlain" startAt="2"/>
            </a:pPr>
            <a:r>
              <a:rPr lang="en-US" altLang="zh-CN" sz="2000" dirty="0">
                <a:solidFill>
                  <a:schemeClr val="tx1"/>
                </a:solidFill>
              </a:rPr>
              <a:t>Blue light +Red light </a:t>
            </a:r>
          </a:p>
        </p:txBody>
      </p:sp>
      <p:sp>
        <p:nvSpPr>
          <p:cNvPr id="8" name="文本占位符 2"/>
          <p:cNvSpPr>
            <a:spLocks noGrp="1"/>
          </p:cNvSpPr>
          <p:nvPr>
            <p:custDataLst>
              <p:tags r:id="rId4"/>
            </p:custDataLst>
          </p:nvPr>
        </p:nvSpPr>
        <p:spPr>
          <a:xfrm>
            <a:off x="3467100" y="3289300"/>
            <a:ext cx="7437755" cy="2904490"/>
          </a:xfrm>
          <a:prstGeom prst="rect">
            <a:avLst/>
          </a:prstGeom>
        </p:spPr>
        <p:txBody>
          <a:bodyPr vert="horz" lIns="90170" tIns="0" rIns="90170" bIns="46990" rtlCol="0"/>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lvl="0" indent="0" algn="l">
              <a:lnSpc>
                <a:spcPct val="130000"/>
              </a:lnSpc>
              <a:spcBef>
                <a:spcPts val="0"/>
              </a:spcBef>
              <a:spcAft>
                <a:spcPts val="1000"/>
              </a:spcAft>
              <a:buSzPct val="100000"/>
              <a:buNone/>
            </a:pPr>
            <a:r>
              <a:rPr lang="en-US" altLang="zh-CN"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The mechanism of red and blue light therapy is to produce photochemical effects on the organism, so that they produces important biological effects and therapeutic effects. Mitochondria in cells have a relatively large absorption of red and blue light. After red and blue light irradiation, the activity of catalase in mitochondria increases, which can increase the metabolism of cells, slow down cell aging, accelerate cell metabolism, and make cells in an active state.  They can also stimulate collagen synthesis in the skin and increase skin elasticity. They have a certain whitening and rejuvenating effect, can reduce skin aging caused by wind and sun, and can also inhibit pigmentation.</a:t>
            </a:r>
          </a:p>
          <a:p>
            <a:pPr marL="0" lvl="0" indent="0" algn="l">
              <a:lnSpc>
                <a:spcPct val="130000"/>
              </a:lnSpc>
              <a:spcBef>
                <a:spcPts val="0"/>
              </a:spcBef>
              <a:spcAft>
                <a:spcPts val="1000"/>
              </a:spcAft>
              <a:buSzPct val="100000"/>
              <a:buNone/>
            </a:pPr>
            <a:endPar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endParaRPr>
          </a:p>
        </p:txBody>
      </p:sp>
      <p:sp>
        <p:nvSpPr>
          <p:cNvPr id="5" name="文本框 4"/>
          <p:cNvSpPr txBox="1"/>
          <p:nvPr>
            <p:custDataLst>
              <p:tags r:id="rId5"/>
            </p:custDataLst>
          </p:nvPr>
        </p:nvSpPr>
        <p:spPr>
          <a:xfrm>
            <a:off x="5577367" y="1958149"/>
            <a:ext cx="1427629" cy="306705"/>
          </a:xfrm>
          <a:prstGeom prst="rect">
            <a:avLst/>
          </a:prstGeom>
          <a:noFill/>
        </p:spPr>
        <p:txBody>
          <a:bodyPr wrap="square" rtlCol="0">
            <a:normAutofit fontScale="90000"/>
          </a:bodyPr>
          <a:lstStyle/>
          <a:p>
            <a:pPr algn="ctr"/>
            <a:r>
              <a:rPr lang="en-US" altLang="zh-CN" sz="1600" kern="2600" spc="2000">
                <a:solidFill>
                  <a:schemeClr val="dk1"/>
                </a:solidFill>
                <a:uFillTx/>
                <a:latin typeface="Arial" panose="020B0604020202020204" pitchFamily="34" charset="0"/>
                <a:ea typeface="微软雅黑" panose="020B0503020204020204" pitchFamily="34" charset="-122"/>
                <a:cs typeface="Arial" panose="020B0604020202020204" pitchFamily="34" charset="0"/>
              </a:rPr>
              <a:t>TWO</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C:\Users\Administrator\Desktop\Materials3\魔盒\魔盒图&amp;视频\56b73ddf27ea508d26cd9be41a79ab2.png56b73ddf27ea508d26cd9be41a79ab2"/>
          <p:cNvPicPr>
            <a:picLocks noChangeAspect="1"/>
          </p:cNvPicPr>
          <p:nvPr>
            <p:custDataLst>
              <p:tags r:id="rId2"/>
            </p:custDataLst>
          </p:nvPr>
        </p:nvPicPr>
        <p:blipFill>
          <a:blip/>
          <a:srcRect/>
          <a:stretch>
            <a:fillRect/>
          </a:stretch>
        </p:blipFill>
        <p:spPr>
          <a:xfrm>
            <a:off x="87751" y="2639304"/>
            <a:ext cx="4007519" cy="4007485"/>
          </a:xfrm>
          <a:prstGeom prst="rect">
            <a:avLst/>
          </a:prstGeom>
          <a:effectLst/>
        </p:spPr>
      </p:pic>
      <p:sp>
        <p:nvSpPr>
          <p:cNvPr id="7" name="标题 1"/>
          <p:cNvSpPr>
            <a:spLocks noGrp="1"/>
          </p:cNvSpPr>
          <p:nvPr>
            <p:custDataLst>
              <p:tags r:id="rId3"/>
            </p:custDataLst>
          </p:nvPr>
        </p:nvSpPr>
        <p:spPr>
          <a:xfrm>
            <a:off x="5701030" y="2499360"/>
            <a:ext cx="3885565" cy="436880"/>
          </a:xfrm>
          <a:prstGeom prst="rect">
            <a:avLst/>
          </a:prstGeom>
        </p:spPr>
        <p:txBody>
          <a:bodyPr vert="horz" lIns="90170" tIns="46990" rIns="90170" bIns="0" rtlCol="0" anchor="b" anchorCtr="0">
            <a:normAutofit fontScale="90000"/>
          </a:bodyPr>
          <a:lstStyle>
            <a:lvl1pPr algn="ctr" defTabSz="914400" rtl="0" eaLnBrk="1" fontAlgn="auto" latinLnBrk="0" hangingPunct="1">
              <a:lnSpc>
                <a:spcPct val="100000"/>
              </a:lnSpc>
              <a:spcBef>
                <a:spcPct val="0"/>
              </a:spcBef>
              <a:buNone/>
              <a:defRPr sz="4000" b="1"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cs typeface="+mj-cs"/>
              </a:defRPr>
            </a:lvl1pPr>
          </a:lstStyle>
          <a:p>
            <a:pPr marL="457200" indent="-457200" algn="ctr">
              <a:lnSpc>
                <a:spcPct val="100000"/>
              </a:lnSpc>
              <a:spcBef>
                <a:spcPts val="0"/>
              </a:spcBef>
              <a:spcAft>
                <a:spcPts val="0"/>
              </a:spcAft>
              <a:buSzPct val="100000"/>
              <a:buFont typeface="+mj-ea"/>
              <a:buAutoNum type="circleNumDbPlain" startAt="3"/>
            </a:pPr>
            <a:r>
              <a:rPr lang="en-US" altLang="zh-CN" sz="2000" dirty="0">
                <a:solidFill>
                  <a:schemeClr val="tx1"/>
                </a:solidFill>
                <a:sym typeface="+mn-ea"/>
              </a:rPr>
              <a:t>Hot and Cold therapy</a:t>
            </a:r>
            <a:r>
              <a:rPr lang="en-US" altLang="zh-CN" sz="2000" dirty="0">
                <a:solidFill>
                  <a:schemeClr val="tx1"/>
                </a:solidFill>
              </a:rPr>
              <a:t> </a:t>
            </a:r>
          </a:p>
        </p:txBody>
      </p:sp>
      <p:sp>
        <p:nvSpPr>
          <p:cNvPr id="8" name="文本占位符 2"/>
          <p:cNvSpPr>
            <a:spLocks noGrp="1"/>
          </p:cNvSpPr>
          <p:nvPr>
            <p:custDataLst>
              <p:tags r:id="rId4"/>
            </p:custDataLst>
          </p:nvPr>
        </p:nvSpPr>
        <p:spPr>
          <a:xfrm>
            <a:off x="2791460" y="3117850"/>
            <a:ext cx="8484870" cy="3466465"/>
          </a:xfrm>
          <a:prstGeom prst="rect">
            <a:avLst/>
          </a:prstGeom>
        </p:spPr>
        <p:txBody>
          <a:bodyPr vert="horz" lIns="90170" tIns="0" rIns="90170" bIns="46990" rtlCol="0"/>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lvl="0" indent="0" algn="l">
              <a:lnSpc>
                <a:spcPct val="130000"/>
              </a:lnSpc>
              <a:spcBef>
                <a:spcPts val="0"/>
              </a:spcBef>
              <a:spcAft>
                <a:spcPts val="1000"/>
              </a:spcAft>
              <a:buSzPct val="100000"/>
              <a:buNone/>
            </a:pPr>
            <a:r>
              <a:rPr lang="en-US" altLang="zh-CN"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H</a:t>
            </a:r>
            <a:r>
              <a:rPr lang="en-US" altLang="zh-CN"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ot therapy</a:t>
            </a: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 mainly increases local blood supply, accelerates wound repair, increases local blood supply, promotes inflammation dissipation, and relieves pain in patients.</a:t>
            </a:r>
          </a:p>
          <a:p>
            <a:pPr marL="0" lvl="0" indent="0" algn="l">
              <a:lnSpc>
                <a:spcPct val="130000"/>
              </a:lnSpc>
              <a:spcBef>
                <a:spcPts val="0"/>
              </a:spcBef>
              <a:spcAft>
                <a:spcPts val="1000"/>
              </a:spcAft>
              <a:buSzPct val="100000"/>
              <a:buNone/>
            </a:pPr>
            <a:r>
              <a:rPr lang="en-US" altLang="zh-CN"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       </a:t>
            </a: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The effects of cold therapy include antispasmodic, analgesic, anti-inflammatory, and antipyretic.</a:t>
            </a:r>
          </a:p>
          <a:p>
            <a:pPr marL="0" lvl="0" indent="0" algn="l">
              <a:lnSpc>
                <a:spcPct val="130000"/>
              </a:lnSpc>
              <a:spcBef>
                <a:spcPts val="0"/>
              </a:spcBef>
              <a:spcAft>
                <a:spcPts val="1000"/>
              </a:spcAft>
              <a:buSzPct val="100000"/>
              <a:buNone/>
            </a:pP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1. Antispasmodic: It is the result of decreased muscle contractility and excitability.</a:t>
            </a:r>
          </a:p>
          <a:p>
            <a:pPr marL="0" lvl="0" indent="0" algn="l">
              <a:lnSpc>
                <a:spcPct val="130000"/>
              </a:lnSpc>
              <a:spcBef>
                <a:spcPts val="0"/>
              </a:spcBef>
              <a:spcAft>
                <a:spcPts val="1000"/>
              </a:spcAft>
              <a:buSzPct val="100000"/>
              <a:buNone/>
            </a:pP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2. Analgesia: Low temperature can reduce nerve excitability, slow down conduction velocity, and achieve the effect of relieving pain. The effect of hypothermia can make local blood vessels constrict and then dilate to improve blood circulation and help relieve pain.</a:t>
            </a:r>
          </a:p>
          <a:p>
            <a:pPr marL="0" lvl="0" indent="0" algn="l">
              <a:lnSpc>
                <a:spcPct val="130000"/>
              </a:lnSpc>
              <a:spcBef>
                <a:spcPts val="0"/>
              </a:spcBef>
              <a:spcAft>
                <a:spcPts val="1000"/>
              </a:spcAft>
              <a:buSzPct val="100000"/>
              <a:buNone/>
            </a:pPr>
            <a:r>
              <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rPr>
              <a:t>3. Anti-inflammatory: Low temperature can constrict blood vessels, reduce local exudation, and relieve symptoms of local inflammation.</a:t>
            </a:r>
          </a:p>
          <a:p>
            <a:pPr marL="0" lvl="0" indent="0" algn="l">
              <a:lnSpc>
                <a:spcPct val="130000"/>
              </a:lnSpc>
              <a:spcBef>
                <a:spcPts val="0"/>
              </a:spcBef>
              <a:spcAft>
                <a:spcPts val="1000"/>
              </a:spcAft>
              <a:buSzPct val="100000"/>
              <a:buNone/>
            </a:pPr>
            <a:endParaRPr lang="zh-CN" altLang="en-US" sz="1400" dirty="0">
              <a:solidFill>
                <a:schemeClr val="dk1">
                  <a:lumMod val="85000"/>
                  <a:lumOff val="15000"/>
                </a:schemeClr>
              </a:solidFill>
              <a:latin typeface="Times New Roman" panose="02020603050405020304" pitchFamily="18" charset="0"/>
              <a:cs typeface="Times New Roman" panose="02020603050405020304" pitchFamily="18" charset="0"/>
              <a:sym typeface="+mn-lt"/>
            </a:endParaRPr>
          </a:p>
        </p:txBody>
      </p:sp>
      <p:sp>
        <p:nvSpPr>
          <p:cNvPr id="2" name="文本框 1"/>
          <p:cNvSpPr txBox="1"/>
          <p:nvPr>
            <p:custDataLst>
              <p:tags r:id="rId5"/>
            </p:custDataLst>
          </p:nvPr>
        </p:nvSpPr>
        <p:spPr>
          <a:xfrm>
            <a:off x="4897755" y="1988185"/>
            <a:ext cx="2235200" cy="426720"/>
          </a:xfrm>
          <a:prstGeom prst="rect">
            <a:avLst/>
          </a:prstGeom>
          <a:noFill/>
        </p:spPr>
        <p:txBody>
          <a:bodyPr wrap="square" rtlCol="0">
            <a:normAutofit/>
          </a:bodyPr>
          <a:lstStyle/>
          <a:p>
            <a:pPr algn="ctr"/>
            <a:r>
              <a:rPr lang="en-US" altLang="zh-CN" sz="1400" kern="2600" spc="2000">
                <a:solidFill>
                  <a:schemeClr val="dk1"/>
                </a:solidFill>
                <a:uFillTx/>
                <a:latin typeface="Arial" panose="020B0604020202020204" pitchFamily="34" charset="0"/>
                <a:ea typeface="微软雅黑" panose="020B0503020204020204" pitchFamily="34" charset="-122"/>
                <a:cs typeface="Arial" panose="020B0604020202020204" pitchFamily="34" charset="0"/>
              </a:rPr>
              <a:t>THREE</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文本占位符 2"/>
          <p:cNvSpPr>
            <a:spLocks noGrp="1"/>
          </p:cNvSpPr>
          <p:nvPr>
            <p:ph type="body" sz="quarter" idx="13"/>
          </p:nvPr>
        </p:nvSpPr>
        <p:spPr/>
        <p:txBody>
          <a:bodyPr/>
          <a:lstStyle/>
          <a:p>
            <a:endParaRPr lang="zh-CN" altLang="en-US"/>
          </a:p>
        </p:txBody>
      </p:sp>
      <p:pic>
        <p:nvPicPr>
          <p:cNvPr id="6" name="图片 5" descr="33151e72a678103d31b638af820c028"/>
          <p:cNvPicPr>
            <a:picLocks noChangeAspect="1"/>
          </p:cNvPicPr>
          <p:nvPr/>
        </p:nvPicPr>
        <p:blipFill>
          <a:blip/>
          <a:stretch>
            <a:fillRect/>
          </a:stretch>
        </p:blipFill>
        <p:spPr>
          <a:xfrm>
            <a:off x="0" y="0"/>
            <a:ext cx="6001385" cy="6858000"/>
          </a:xfrm>
          <a:prstGeom prst="rect">
            <a:avLst/>
          </a:prstGeom>
        </p:spPr>
      </p:pic>
      <p:sp>
        <p:nvSpPr>
          <p:cNvPr id="7" name="内容占位符 6"/>
          <p:cNvSpPr>
            <a:spLocks noGrp="1"/>
          </p:cNvSpPr>
          <p:nvPr>
            <p:ph sz="quarter" idx="14"/>
          </p:nvPr>
        </p:nvSpPr>
        <p:spPr>
          <a:xfrm>
            <a:off x="6624320" y="941070"/>
            <a:ext cx="4956810" cy="4916805"/>
          </a:xfrm>
        </p:spPr>
        <p:txBody>
          <a:bodyPr/>
          <a:lstStyle/>
          <a:p>
            <a:pPr marL="342900" indent="-342900">
              <a:buFont typeface="+mj-ea"/>
              <a:buAutoNum type="circleNumDbPlain" startAt="4"/>
            </a:pPr>
            <a:r>
              <a:rPr lang="zh-CN" altLang="en-US" sz="2000"/>
              <a:t>5 concentrating quantum chips</a:t>
            </a:r>
          </a:p>
          <a:p>
            <a:r>
              <a:rPr lang="zh-CN" altLang="en-US"/>
              <a:t>1. </a:t>
            </a:r>
            <a:r>
              <a:rPr lang="zh-CN" altLang="en-US">
                <a:latin typeface="Times New Roman" panose="02020603050405020304" pitchFamily="18" charset="0"/>
                <a:cs typeface="Times New Roman" panose="02020603050405020304" pitchFamily="18" charset="0"/>
              </a:rPr>
              <a:t>Improve microcirculation: Various chronic diseases caused by microcirculation disorders have a good conditioning effect.</a:t>
            </a:r>
          </a:p>
          <a:p>
            <a:r>
              <a:rPr lang="zh-CN" altLang="en-US">
                <a:latin typeface="Times New Roman" panose="02020603050405020304" pitchFamily="18" charset="0"/>
                <a:cs typeface="Times New Roman" panose="02020603050405020304" pitchFamily="18" charset="0"/>
              </a:rPr>
              <a:t>2. Balance bioelectricity: Improve the disorder of various tissues and organs caused by the imbalance of bioelectricity.</a:t>
            </a:r>
          </a:p>
          <a:p>
            <a:r>
              <a:rPr lang="zh-CN" altLang="en-US">
                <a:latin typeface="Times New Roman" panose="02020603050405020304" pitchFamily="18" charset="0"/>
                <a:cs typeface="Times New Roman" panose="02020603050405020304" pitchFamily="18" charset="0"/>
              </a:rPr>
              <a:t>3. Clearing the meridians and collaterals: promoting blood circulation and removing blood stasis, relieving pain and dispelling knots.</a:t>
            </a:r>
          </a:p>
          <a:p>
            <a:r>
              <a:rPr lang="zh-CN" altLang="en-US">
                <a:latin typeface="Times New Roman" panose="02020603050405020304" pitchFamily="18" charset="0"/>
                <a:cs typeface="Times New Roman" panose="02020603050405020304" pitchFamily="18" charset="0"/>
              </a:rPr>
              <a:t>4. Enhance immunity: inhibit tumor, improve sub-health, and improve disease resistance.</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8" descr="C:\Users\Kingsoft\Desktop\图片库\城市\低饱和度简单建筑\apartment-apartment-building-architecture-323705.jpgapartment-apartment-building-architecture-323705"/>
          <p:cNvPicPr>
            <a:picLocks noChangeAspect="1"/>
          </p:cNvPicPr>
          <p:nvPr>
            <p:custDataLst>
              <p:tags r:id="rId2"/>
            </p:custDataLst>
          </p:nvPr>
        </p:nvPicPr>
        <p:blipFill>
          <a:blip/>
          <a:srcRect l="-81" t="-214"/>
          <a:stretch>
            <a:fillRect/>
          </a:stretch>
        </p:blipFill>
        <p:spPr>
          <a:xfrm>
            <a:off x="612775" y="2802003"/>
            <a:ext cx="10964863" cy="3425376"/>
          </a:xfrm>
          <a:prstGeom prst="rect">
            <a:avLst/>
          </a:prstGeom>
        </p:spPr>
      </p:pic>
      <p:sp>
        <p:nvSpPr>
          <p:cNvPr id="3" name="标题 4"/>
          <p:cNvSpPr>
            <a:spLocks noGrp="1"/>
          </p:cNvSpPr>
          <p:nvPr>
            <p:ph type="title" idx="4294967295"/>
            <p:custDataLst>
              <p:tags r:id="rId3"/>
            </p:custDataLst>
          </p:nvPr>
        </p:nvSpPr>
        <p:spPr>
          <a:xfrm>
            <a:off x="608013" y="781050"/>
            <a:ext cx="10975975" cy="627063"/>
          </a:xfrm>
        </p:spPr>
        <p:txBody>
          <a:bodyPr>
            <a:normAutofit fontScale="90000"/>
          </a:bodyPr>
          <a:lstStyle/>
          <a:p>
            <a:pPr algn="ctr">
              <a:lnSpc>
                <a:spcPct val="100000"/>
              </a:lnSpc>
            </a:pPr>
            <a:r>
              <a:rPr lang="en-US" altLang="zh-CN" sz="3200" b="1" dirty="0">
                <a:ln/>
                <a:solidFill>
                  <a:schemeClr val="accent1"/>
                </a:solidFill>
                <a:effectLst>
                  <a:outerShdw blurRad="38100" dist="25400" dir="5400000" algn="ctr" rotWithShape="0">
                    <a:srgbClr val="6E747A">
                      <a:alpha val="43000"/>
                    </a:srgbClr>
                  </a:outerShdw>
                </a:effectLst>
                <a:uFillTx/>
                <a:ea typeface="汉仪旗黑-85S" panose="00020600040101010101" pitchFamily="18" charset="-122"/>
              </a:rPr>
              <a:t>3. Advantages of Magic Box,comparing with wands</a:t>
            </a:r>
          </a:p>
        </p:txBody>
      </p:sp>
      <p:sp>
        <p:nvSpPr>
          <p:cNvPr id="5" name="文本占位符 5"/>
          <p:cNvSpPr txBox="1"/>
          <p:nvPr>
            <p:custDataLst>
              <p:tags r:id="rId4"/>
            </p:custDataLst>
          </p:nvPr>
        </p:nvSpPr>
        <p:spPr>
          <a:xfrm>
            <a:off x="1171575" y="1694180"/>
            <a:ext cx="9319260" cy="2199640"/>
          </a:xfrm>
          <a:prstGeom prst="rect">
            <a:avLst/>
          </a:prstGeom>
        </p:spPr>
        <p:txBody>
          <a:bodyPr>
            <a:normAutofit fontScale="9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30000"/>
              </a:lnSpc>
              <a:spcBef>
                <a:spcPts val="0"/>
              </a:spcBef>
              <a:spcAft>
                <a:spcPts val="1000"/>
              </a:spcAft>
              <a:buFont typeface="Arial" panose="020B0604020202020204" pitchFamily="34" charset="0"/>
              <a:buNone/>
            </a:pPr>
            <a:r>
              <a:rPr lang="zh-CN" altLang="en-US" sz="1600" spc="150">
                <a:solidFill>
                  <a:schemeClr val="tx1">
                    <a:lumMod val="85000"/>
                    <a:lumOff val="15000"/>
                  </a:schemeClr>
                </a:solidFill>
                <a:latin typeface="Arial" panose="020B0604020202020204" pitchFamily="34" charset="0"/>
                <a:ea typeface="微软雅黑" panose="020B0503020204020204" pitchFamily="34" charset="-122"/>
              </a:rPr>
              <a:t>First,Magic box not only included the terahertz technology, blue light and negative ions, but also updated the cold air function and the red light. </a:t>
            </a:r>
          </a:p>
          <a:p>
            <a:pPr marL="0" indent="0" algn="ctr">
              <a:lnSpc>
                <a:spcPct val="130000"/>
              </a:lnSpc>
              <a:spcBef>
                <a:spcPts val="0"/>
              </a:spcBef>
              <a:spcAft>
                <a:spcPts val="1000"/>
              </a:spcAft>
              <a:buFont typeface="Arial" panose="020B0604020202020204" pitchFamily="34" charset="0"/>
              <a:buNone/>
            </a:pPr>
            <a:r>
              <a:rPr lang="zh-CN" altLang="en-US" sz="1600" spc="150">
                <a:solidFill>
                  <a:schemeClr val="tx1">
                    <a:lumMod val="85000"/>
                    <a:lumOff val="15000"/>
                  </a:schemeClr>
                </a:solidFill>
                <a:latin typeface="Arial" panose="020B0604020202020204" pitchFamily="34" charset="0"/>
                <a:ea typeface="微软雅黑" panose="020B0503020204020204" pitchFamily="34" charset="-122"/>
              </a:rPr>
              <a:t>Second,it is no problem to blow it for a long time, and it will not be too hot.</a:t>
            </a:r>
          </a:p>
          <a:p>
            <a:pPr marL="0" indent="0" algn="ctr">
              <a:lnSpc>
                <a:spcPct val="130000"/>
              </a:lnSpc>
              <a:spcBef>
                <a:spcPts val="0"/>
              </a:spcBef>
              <a:spcAft>
                <a:spcPts val="1000"/>
              </a:spcAft>
              <a:buFont typeface="Arial" panose="020B0604020202020204" pitchFamily="34" charset="0"/>
              <a:buNone/>
            </a:pPr>
            <a:r>
              <a:rPr lang="zh-CN" altLang="en-US" sz="1600" spc="150">
                <a:solidFill>
                  <a:schemeClr val="tx1">
                    <a:lumMod val="85000"/>
                    <a:lumOff val="15000"/>
                  </a:schemeClr>
                </a:solidFill>
                <a:latin typeface="Arial" panose="020B0604020202020204" pitchFamily="34" charset="0"/>
                <a:ea typeface="微软雅黑" panose="020B0503020204020204" pitchFamily="34" charset="-122"/>
              </a:rPr>
              <a:t>Third,its quality is impossible to go wrong with double tests and checks by machine and inspector, and the leather packaging is also more beautiful.</a:t>
            </a:r>
          </a:p>
          <a:p>
            <a:pPr marL="0" indent="0" algn="ctr">
              <a:lnSpc>
                <a:spcPct val="130000"/>
              </a:lnSpc>
              <a:spcBef>
                <a:spcPts val="0"/>
              </a:spcBef>
              <a:spcAft>
                <a:spcPts val="1000"/>
              </a:spcAft>
              <a:buFont typeface="Arial" panose="020B0604020202020204" pitchFamily="34" charset="0"/>
              <a:buNone/>
            </a:pPr>
            <a:r>
              <a:rPr lang="zh-CN" altLang="en-US" sz="1600" spc="150">
                <a:solidFill>
                  <a:schemeClr val="tx1">
                    <a:lumMod val="85000"/>
                    <a:lumOff val="15000"/>
                  </a:schemeClr>
                </a:solidFill>
                <a:latin typeface="Arial" panose="020B0604020202020204" pitchFamily="34" charset="0"/>
                <a:ea typeface="微软雅黑" panose="020B0503020204020204" pitchFamily="34" charset="-122"/>
              </a:rPr>
              <a:t>Finally, the use is also ergonomic and easy to operate, and 5 quantum energy gathering chips and five star arrays have been added.</a:t>
            </a:r>
          </a:p>
        </p:txBody>
      </p:sp>
      <p:grpSp>
        <p:nvGrpSpPr>
          <p:cNvPr id="7" name="组合 6"/>
          <p:cNvGrpSpPr/>
          <p:nvPr>
            <p:custDataLst>
              <p:tags r:id="rId5"/>
            </p:custDataLst>
          </p:nvPr>
        </p:nvGrpSpPr>
        <p:grpSpPr>
          <a:xfrm flipV="1">
            <a:off x="5921829" y="0"/>
            <a:ext cx="6270171" cy="812800"/>
            <a:chOff x="4001597" y="5613400"/>
            <a:chExt cx="8190403" cy="1244600"/>
          </a:xfrm>
        </p:grpSpPr>
        <p:sp>
          <p:nvSpPr>
            <p:cNvPr id="8" name="任意多边形: 形状 7"/>
            <p:cNvSpPr/>
            <p:nvPr>
              <p:custDataLst>
                <p:tags r:id="rId6"/>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9" name="等腰三角形 8"/>
            <p:cNvSpPr/>
            <p:nvPr>
              <p:custDataLst>
                <p:tags r:id="rId7"/>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20000"/>
            </a:bodyPr>
            <a:lstStyle/>
            <a:p>
              <a:pPr algn="ctr"/>
              <a:endParaRPr lang="zh-CN" altLang="en-US"/>
            </a:p>
          </p:txBody>
        </p:sp>
      </p:grpSp>
      <p:pic>
        <p:nvPicPr>
          <p:cNvPr id="2" name="图片 1"/>
          <p:cNvPicPr>
            <a:picLocks noChangeAspect="1"/>
          </p:cNvPicPr>
          <p:nvPr/>
        </p:nvPicPr>
        <p:blipFill>
          <a:blip/>
          <a:stretch>
            <a:fillRect/>
          </a:stretch>
        </p:blipFill>
        <p:spPr>
          <a:xfrm>
            <a:off x="8929370" y="3750945"/>
            <a:ext cx="2562225" cy="2562225"/>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MH_Others_1"/>
          <p:cNvSpPr txBox="1"/>
          <p:nvPr>
            <p:custDataLst>
              <p:tags r:id="rId2"/>
            </p:custDataLst>
          </p:nvPr>
        </p:nvSpPr>
        <p:spPr>
          <a:xfrm>
            <a:off x="2431190" y="1830046"/>
            <a:ext cx="1353820" cy="3597637"/>
          </a:xfrm>
          <a:prstGeom prst="rect">
            <a:avLst/>
          </a:prstGeom>
          <a:noFill/>
        </p:spPr>
        <p:txBody>
          <a:bodyPr vert="eaVert" wrap="square" lIns="90000" tIns="46800" rIns="90000" bIns="46800" rtlCol="0" anchor="ctr" anchorCtr="0">
            <a:normAutofit fontScale="95000" lnSpcReduction="10000"/>
          </a:bodyPr>
          <a:lstStyle/>
          <a:p>
            <a:pPr algn="l" defTabSz="866775" fontAlgn="base">
              <a:spcBef>
                <a:spcPct val="0"/>
              </a:spcBef>
              <a:spcAft>
                <a:spcPct val="0"/>
              </a:spcAft>
            </a:pPr>
            <a:r>
              <a:rPr lang="zh-CN" altLang="en-US" sz="8800" b="1" dirty="0">
                <a:solidFill>
                  <a:schemeClr val="accent1"/>
                </a:solidFill>
                <a:latin typeface="Arial" panose="020B0604020202020204" pitchFamily="34" charset="0"/>
                <a:ea typeface="汉仪旗黑-85S" panose="00020600040101010101" pitchFamily="18" charset="-122"/>
                <a:sym typeface="Arial" panose="020B0604020202020204" pitchFamily="34" charset="0"/>
              </a:rPr>
              <a:t>目录</a:t>
            </a:r>
          </a:p>
        </p:txBody>
      </p:sp>
      <p:sp>
        <p:nvSpPr>
          <p:cNvPr id="25" name="MH_Others_2"/>
          <p:cNvSpPr txBox="1"/>
          <p:nvPr>
            <p:custDataLst>
              <p:tags r:id="rId3"/>
            </p:custDataLst>
          </p:nvPr>
        </p:nvSpPr>
        <p:spPr>
          <a:xfrm rot="5400000">
            <a:off x="517296" y="3073053"/>
            <a:ext cx="3128050" cy="642035"/>
          </a:xfrm>
          <a:prstGeom prst="rect">
            <a:avLst/>
          </a:prstGeom>
          <a:noFill/>
        </p:spPr>
        <p:txBody>
          <a:bodyPr wrap="square" lIns="90000" tIns="46800" rIns="90000" bIns="46800">
            <a:normAutofit fontScale="97500" lnSpcReduction="10000"/>
          </a:bodyPr>
          <a:lstStyle/>
          <a:p>
            <a:pPr marL="0" indent="0" algn="ctr" defTabSz="866775" fontAlgn="base">
              <a:lnSpc>
                <a:spcPct val="100000"/>
              </a:lnSpc>
              <a:spcBef>
                <a:spcPts val="0"/>
              </a:spcBef>
              <a:spcAft>
                <a:spcPts val="0"/>
              </a:spcAft>
              <a:buSzPct val="100000"/>
              <a:buNone/>
            </a:pPr>
            <a:r>
              <a:rPr lang="en-US" altLang="zh-CN" sz="3800" b="1" dirty="0">
                <a:solidFill>
                  <a:schemeClr val="accent1"/>
                </a:solidFill>
                <a:latin typeface="Arial" panose="020B0604020202020204" pitchFamily="34" charset="0"/>
                <a:ea typeface="微软雅黑" panose="020B0503020204020204" pitchFamily="34" charset="-122"/>
                <a:sym typeface="+mn-lt"/>
              </a:rPr>
              <a:t>CONCENT</a:t>
            </a:r>
          </a:p>
        </p:txBody>
      </p:sp>
      <p:sp>
        <p:nvSpPr>
          <p:cNvPr id="2" name="MH_Number_1"/>
          <p:cNvSpPr/>
          <p:nvPr>
            <p:custDataLst>
              <p:tags r:id="rId4"/>
            </p:custDataLst>
          </p:nvPr>
        </p:nvSpPr>
        <p:spPr>
          <a:xfrm>
            <a:off x="5768975" y="683895"/>
            <a:ext cx="558800" cy="567690"/>
          </a:xfrm>
          <a:prstGeom prst="ellipse">
            <a:avLst/>
          </a:prstGeom>
          <a:solidFill>
            <a:schemeClr val="accent1"/>
          </a:solidFill>
          <a:ln w="28575">
            <a:solidFill>
              <a:schemeClr val="lt1"/>
            </a:solidFill>
          </a:ln>
          <a:effectLst>
            <a:outerShdw blurRad="2032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Autofit/>
          </a:bodyPr>
          <a:lstStyle/>
          <a:p>
            <a:pPr algn="ctr" defTabSz="866775" fontAlgn="base">
              <a:spcBef>
                <a:spcPct val="0"/>
              </a:spcBef>
              <a:spcAft>
                <a:spcPct val="0"/>
              </a:spcAft>
            </a:pPr>
            <a:r>
              <a:rPr lang="en-US" altLang="zh-CN" sz="2400" b="1" dirty="0">
                <a:solidFill>
                  <a:schemeClr val="lt1"/>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1</a:t>
            </a:r>
          </a:p>
        </p:txBody>
      </p:sp>
      <p:sp>
        <p:nvSpPr>
          <p:cNvPr id="4" name="MH_Entry_1"/>
          <p:cNvSpPr/>
          <p:nvPr>
            <p:custDataLst>
              <p:tags r:id="rId5"/>
            </p:custDataLst>
          </p:nvPr>
        </p:nvSpPr>
        <p:spPr>
          <a:xfrm>
            <a:off x="6423025" y="779145"/>
            <a:ext cx="3535680" cy="37782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170" tIns="46990" rIns="90170" bIns="0" numCol="1" spcCol="0" rtlCol="0" fromWordArt="0" anchor="b" anchorCtr="0" forceAA="0" compatLnSpc="1">
            <a:normAutofit fontScale="92500" lnSpcReduction="10000"/>
          </a:bodyPr>
          <a:lstStyle/>
          <a:p>
            <a:pPr defTabSz="866775" fontAlgn="base">
              <a:spcBef>
                <a:spcPct val="0"/>
              </a:spcBef>
              <a:spcAft>
                <a:spcPct val="0"/>
              </a:spcAft>
            </a:pPr>
            <a:r>
              <a:rPr lang="en-US" altLang="zh-CN" sz="2400" b="1" dirty="0">
                <a:solidFill>
                  <a:schemeClr val="accent1"/>
                </a:solidFill>
                <a:latin typeface="Arial" panose="020B0604020202020204" pitchFamily="34" charset="0"/>
                <a:ea typeface="微软雅黑" panose="020B0503020204020204" pitchFamily="34" charset="-122"/>
                <a:sym typeface="Arial" panose="020B0604020202020204" pitchFamily="34" charset="0"/>
              </a:rPr>
              <a:t>Company Profile</a:t>
            </a:r>
          </a:p>
        </p:txBody>
      </p:sp>
      <p:sp>
        <p:nvSpPr>
          <p:cNvPr id="13" name="MH_Number_2"/>
          <p:cNvSpPr/>
          <p:nvPr>
            <p:custDataLst>
              <p:tags r:id="rId6"/>
            </p:custDataLst>
          </p:nvPr>
        </p:nvSpPr>
        <p:spPr>
          <a:xfrm>
            <a:off x="5768975" y="2247265"/>
            <a:ext cx="558800" cy="567690"/>
          </a:xfrm>
          <a:prstGeom prst="ellipse">
            <a:avLst/>
          </a:prstGeom>
          <a:solidFill>
            <a:schemeClr val="accent2"/>
          </a:solidFill>
          <a:ln w="28575">
            <a:solidFill>
              <a:schemeClr val="lt1"/>
            </a:solidFill>
          </a:ln>
          <a:effectLst>
            <a:outerShdw blurRad="2032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Autofit/>
          </a:bodyPr>
          <a:lstStyle/>
          <a:p>
            <a:pPr algn="ctr" defTabSz="866775" fontAlgn="base">
              <a:spcBef>
                <a:spcPct val="0"/>
              </a:spcBef>
              <a:spcAft>
                <a:spcPct val="0"/>
              </a:spcAft>
            </a:pPr>
            <a:r>
              <a:rPr lang="en-US" altLang="zh-CN" sz="2400" b="1" dirty="0">
                <a:solidFill>
                  <a:schemeClr val="lt1"/>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2</a:t>
            </a:r>
          </a:p>
        </p:txBody>
      </p:sp>
      <p:sp>
        <p:nvSpPr>
          <p:cNvPr id="7" name="MH_Entry_1"/>
          <p:cNvSpPr/>
          <p:nvPr>
            <p:custDataLst>
              <p:tags r:id="rId7"/>
            </p:custDataLst>
          </p:nvPr>
        </p:nvSpPr>
        <p:spPr>
          <a:xfrm>
            <a:off x="6493510" y="2343785"/>
            <a:ext cx="3535680" cy="37782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170" tIns="46990" rIns="90170" bIns="0" numCol="1" spcCol="0" rtlCol="0" fromWordArt="0" anchor="b" anchorCtr="0" forceAA="0" compatLnSpc="1">
            <a:normAutofit fontScale="92500" lnSpcReduction="10000"/>
          </a:bodyPr>
          <a:lstStyle/>
          <a:p>
            <a:pPr defTabSz="866775" fontAlgn="base">
              <a:spcBef>
                <a:spcPct val="0"/>
              </a:spcBef>
              <a:spcAft>
                <a:spcPct val="0"/>
              </a:spcAft>
            </a:pPr>
            <a:r>
              <a:rPr lang="en-US" altLang="zh-CN" sz="2400" b="1" dirty="0">
                <a:solidFill>
                  <a:schemeClr val="accent2"/>
                </a:solidFill>
                <a:latin typeface="Arial" panose="020B0604020202020204" pitchFamily="34" charset="0"/>
                <a:ea typeface="微软雅黑" panose="020B0503020204020204" pitchFamily="34" charset="-122"/>
                <a:sym typeface="Arial" panose="020B0604020202020204" pitchFamily="34" charset="0"/>
              </a:rPr>
              <a:t>Terahertz Magic Box </a:t>
            </a:r>
          </a:p>
        </p:txBody>
      </p:sp>
      <p:sp>
        <p:nvSpPr>
          <p:cNvPr id="17" name="MH_Number_3"/>
          <p:cNvSpPr/>
          <p:nvPr>
            <p:custDataLst>
              <p:tags r:id="rId8"/>
            </p:custDataLst>
          </p:nvPr>
        </p:nvSpPr>
        <p:spPr>
          <a:xfrm>
            <a:off x="5768975" y="3810635"/>
            <a:ext cx="558800" cy="567690"/>
          </a:xfrm>
          <a:prstGeom prst="ellipse">
            <a:avLst/>
          </a:prstGeom>
          <a:solidFill>
            <a:schemeClr val="accent3"/>
          </a:solidFill>
          <a:ln w="28575">
            <a:solidFill>
              <a:schemeClr val="lt1"/>
            </a:solidFill>
          </a:ln>
          <a:effectLst>
            <a:outerShdw blurRad="2032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Autofit/>
          </a:bodyPr>
          <a:lstStyle/>
          <a:p>
            <a:pPr algn="ctr" defTabSz="866775" fontAlgn="base">
              <a:spcBef>
                <a:spcPct val="0"/>
              </a:spcBef>
              <a:spcAft>
                <a:spcPct val="0"/>
              </a:spcAft>
            </a:pPr>
            <a:r>
              <a:rPr lang="en-US" altLang="zh-CN" sz="2400" b="1">
                <a:solidFill>
                  <a:schemeClr val="lt1"/>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3</a:t>
            </a:r>
            <a:endParaRPr lang="en-US" altLang="zh-CN" sz="2400" b="1" dirty="0">
              <a:solidFill>
                <a:schemeClr val="lt1"/>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18" name="MH_Entry_1"/>
          <p:cNvSpPr/>
          <p:nvPr>
            <p:custDataLst>
              <p:tags r:id="rId9"/>
            </p:custDataLst>
          </p:nvPr>
        </p:nvSpPr>
        <p:spPr>
          <a:xfrm>
            <a:off x="6492875" y="3905885"/>
            <a:ext cx="3535680" cy="37782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170" tIns="46990" rIns="90170" bIns="0" numCol="1" spcCol="0" rtlCol="0" fromWordArt="0" anchor="b" anchorCtr="0" forceAA="0" compatLnSpc="1">
            <a:normAutofit fontScale="92500" lnSpcReduction="10000"/>
          </a:bodyPr>
          <a:lstStyle/>
          <a:p>
            <a:pPr defTabSz="866775" fontAlgn="base">
              <a:spcBef>
                <a:spcPct val="0"/>
              </a:spcBef>
              <a:spcAft>
                <a:spcPct val="0"/>
              </a:spcAft>
            </a:pPr>
            <a:r>
              <a:rPr lang="en-US" altLang="zh-CN" sz="2400" b="1" dirty="0">
                <a:solidFill>
                  <a:schemeClr val="accent3"/>
                </a:solidFill>
                <a:latin typeface="Arial" panose="020B0604020202020204" pitchFamily="34" charset="0"/>
                <a:ea typeface="微软雅黑" panose="020B0503020204020204" pitchFamily="34" charset="-122"/>
                <a:sym typeface="Arial" panose="020B0604020202020204" pitchFamily="34" charset="0"/>
              </a:rPr>
              <a:t>Sales Plan</a:t>
            </a:r>
          </a:p>
        </p:txBody>
      </p:sp>
      <p:sp>
        <p:nvSpPr>
          <p:cNvPr id="20" name="MH_Number_4"/>
          <p:cNvSpPr/>
          <p:nvPr>
            <p:custDataLst>
              <p:tags r:id="rId10"/>
            </p:custDataLst>
          </p:nvPr>
        </p:nvSpPr>
        <p:spPr>
          <a:xfrm>
            <a:off x="5768975" y="5373370"/>
            <a:ext cx="558800" cy="567690"/>
          </a:xfrm>
          <a:prstGeom prst="ellipse">
            <a:avLst/>
          </a:prstGeom>
          <a:solidFill>
            <a:schemeClr val="accent4"/>
          </a:solidFill>
          <a:ln w="28575">
            <a:solidFill>
              <a:schemeClr val="lt1"/>
            </a:solidFill>
          </a:ln>
          <a:effectLst>
            <a:outerShdw blurRad="2032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Autofit/>
          </a:bodyPr>
          <a:lstStyle/>
          <a:p>
            <a:pPr algn="ctr" defTabSz="866775" fontAlgn="base">
              <a:spcBef>
                <a:spcPct val="0"/>
              </a:spcBef>
              <a:spcAft>
                <a:spcPct val="0"/>
              </a:spcAft>
            </a:pPr>
            <a:r>
              <a:rPr lang="en-US" altLang="zh-CN" sz="2400" b="1" dirty="0">
                <a:solidFill>
                  <a:schemeClr val="lt1"/>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4</a:t>
            </a:r>
          </a:p>
        </p:txBody>
      </p:sp>
      <p:sp>
        <p:nvSpPr>
          <p:cNvPr id="22" name="MH_Entry_1"/>
          <p:cNvSpPr/>
          <p:nvPr>
            <p:custDataLst>
              <p:tags r:id="rId11"/>
            </p:custDataLst>
          </p:nvPr>
        </p:nvSpPr>
        <p:spPr>
          <a:xfrm>
            <a:off x="6493510" y="5467985"/>
            <a:ext cx="3535680" cy="37782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170" tIns="46990" rIns="90170" bIns="0" numCol="1" spcCol="0" rtlCol="0" fromWordArt="0" anchor="b" anchorCtr="0" forceAA="0" compatLnSpc="1">
            <a:normAutofit fontScale="92500" lnSpcReduction="10000"/>
          </a:bodyPr>
          <a:lstStyle/>
          <a:p>
            <a:pPr defTabSz="866775" fontAlgn="base">
              <a:spcBef>
                <a:spcPct val="0"/>
              </a:spcBef>
              <a:spcAft>
                <a:spcPct val="0"/>
              </a:spcAft>
            </a:pPr>
            <a:r>
              <a:rPr lang="en-US" altLang="zh-CN" sz="2400" b="1" dirty="0">
                <a:solidFill>
                  <a:schemeClr val="accent4"/>
                </a:solidFill>
                <a:latin typeface="Arial" panose="020B0604020202020204" pitchFamily="34" charset="0"/>
                <a:ea typeface="微软雅黑" panose="020B0503020204020204" pitchFamily="34" charset="-122"/>
                <a:sym typeface="Arial" panose="020B0604020202020204" pitchFamily="34" charset="0"/>
              </a:rPr>
              <a:t>Initial Feedback</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4"/>
                                        </p:tgtEl>
                                        <p:attrNameLst>
                                          <p:attrName>style.visibility</p:attrName>
                                        </p:attrNameLst>
                                      </p:cBhvr>
                                      <p:to>
                                        <p:strVal val="visible"/>
                                      </p:to>
                                    </p:set>
                                    <p:anim by="(-#ppt_w*2)" calcmode="lin" valueType="num">
                                      <p:cBhvr rctx="PPT">
                                        <p:cTn id="7" dur="500" autoRev="1" fill="hold">
                                          <p:stCondLst>
                                            <p:cond delay="0"/>
                                          </p:stCondLst>
                                        </p:cTn>
                                        <p:tgtEl>
                                          <p:spTgt spid="24"/>
                                        </p:tgtEl>
                                        <p:attrNameLst>
                                          <p:attrName>ppt_w</p:attrName>
                                        </p:attrNameLst>
                                      </p:cBhvr>
                                    </p:anim>
                                    <p:anim by="(#ppt_w*0.50)" calcmode="lin" valueType="num">
                                      <p:cBhvr>
                                        <p:cTn id="8" dur="500" decel="50000" autoRev="1" fill="hold">
                                          <p:stCondLst>
                                            <p:cond delay="0"/>
                                          </p:stCondLst>
                                        </p:cTn>
                                        <p:tgtEl>
                                          <p:spTgt spid="24"/>
                                        </p:tgtEl>
                                        <p:attrNameLst>
                                          <p:attrName>ppt_x</p:attrName>
                                        </p:attrNameLst>
                                      </p:cBhvr>
                                    </p:anim>
                                    <p:anim from="(-#ppt_h/2)" to="(#ppt_y)" calcmode="lin" valueType="num">
                                      <p:cBhvr>
                                        <p:cTn id="9" dur="1000" fill="hold">
                                          <p:stCondLst>
                                            <p:cond delay="0"/>
                                          </p:stCondLst>
                                        </p:cTn>
                                        <p:tgtEl>
                                          <p:spTgt spid="24"/>
                                        </p:tgtEl>
                                        <p:attrNameLst>
                                          <p:attrName>ppt_y</p:attrName>
                                        </p:attrNameLst>
                                      </p:cBhvr>
                                    </p:anim>
                                    <p:animRot by="21600000">
                                      <p:cBhvr>
                                        <p:cTn id="10" dur="1000" fill="hold">
                                          <p:stCondLst>
                                            <p:cond delay="0"/>
                                          </p:stCondLst>
                                        </p:cTn>
                                        <p:tgtEl>
                                          <p:spTgt spid="24"/>
                                        </p:tgtEl>
                                        <p:attrNameLst>
                                          <p:attrName>r</p:attrName>
                                        </p:attrNameLst>
                                      </p:cBhvr>
                                    </p:animRot>
                                  </p:childTnLst>
                                </p:cTn>
                              </p:par>
                              <p:par>
                                <p:cTn id="11" presetID="56" presetClass="entr" presetSubtype="0" fill="hold" grpId="0" nodeType="withEffect">
                                  <p:stCondLst>
                                    <p:cond delay="0"/>
                                  </p:stCondLst>
                                  <p:iterate type="lt">
                                    <p:tmPct val="10000"/>
                                  </p:iterate>
                                  <p:childTnLst>
                                    <p:set>
                                      <p:cBhvr>
                                        <p:cTn id="12" dur="1" fill="hold">
                                          <p:stCondLst>
                                            <p:cond delay="0"/>
                                          </p:stCondLst>
                                        </p:cTn>
                                        <p:tgtEl>
                                          <p:spTgt spid="25"/>
                                        </p:tgtEl>
                                        <p:attrNameLst>
                                          <p:attrName>style.visibility</p:attrName>
                                        </p:attrNameLst>
                                      </p:cBhvr>
                                      <p:to>
                                        <p:strVal val="visible"/>
                                      </p:to>
                                    </p:set>
                                    <p:anim by="(-#ppt_w*2)" calcmode="lin" valueType="num">
                                      <p:cBhvr rctx="PPT">
                                        <p:cTn id="13" dur="500" autoRev="1" fill="hold">
                                          <p:stCondLst>
                                            <p:cond delay="0"/>
                                          </p:stCondLst>
                                        </p:cTn>
                                        <p:tgtEl>
                                          <p:spTgt spid="25"/>
                                        </p:tgtEl>
                                        <p:attrNameLst>
                                          <p:attrName>ppt_w</p:attrName>
                                        </p:attrNameLst>
                                      </p:cBhvr>
                                    </p:anim>
                                    <p:anim by="(#ppt_w*0.50)" calcmode="lin" valueType="num">
                                      <p:cBhvr>
                                        <p:cTn id="14" dur="500" decel="50000" autoRev="1" fill="hold">
                                          <p:stCondLst>
                                            <p:cond delay="0"/>
                                          </p:stCondLst>
                                        </p:cTn>
                                        <p:tgtEl>
                                          <p:spTgt spid="25"/>
                                        </p:tgtEl>
                                        <p:attrNameLst>
                                          <p:attrName>ppt_x</p:attrName>
                                        </p:attrNameLst>
                                      </p:cBhvr>
                                    </p:anim>
                                    <p:anim from="(-#ppt_h/2)" to="(#ppt_y)" calcmode="lin" valueType="num">
                                      <p:cBhvr>
                                        <p:cTn id="15" dur="1000" fill="hold">
                                          <p:stCondLst>
                                            <p:cond delay="0"/>
                                          </p:stCondLst>
                                        </p:cTn>
                                        <p:tgtEl>
                                          <p:spTgt spid="25"/>
                                        </p:tgtEl>
                                        <p:attrNameLst>
                                          <p:attrName>ppt_y</p:attrName>
                                        </p:attrNameLst>
                                      </p:cBhvr>
                                    </p:anim>
                                    <p:animRot by="21600000">
                                      <p:cBhvr>
                                        <p:cTn id="16" dur="1000" fill="hold">
                                          <p:stCondLst>
                                            <p:cond delay="0"/>
                                          </p:stCondLst>
                                        </p:cTn>
                                        <p:tgtEl>
                                          <p:spTgt spid="2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11367750" y="6000750"/>
            <a:ext cx="428625" cy="857250"/>
          </a:xfrm>
          <a:prstGeom prst="rect">
            <a:avLst/>
          </a:prstGeom>
          <a:gradFill>
            <a:gsLst>
              <a:gs pos="0">
                <a:srgbClr val="0171C0"/>
              </a:gs>
              <a:gs pos="100000">
                <a:srgbClr val="FFFFFF">
                  <a:lumMod val="5000"/>
                  <a:lumOff val="95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pic>
        <p:nvPicPr>
          <p:cNvPr id="3" name="图片 2" descr="KangYA-FKY Terahertz Magic Box_00"/>
          <p:cNvPicPr>
            <a:picLocks noChangeAspect="1"/>
          </p:cNvPicPr>
          <p:nvPr>
            <p:custDataLst>
              <p:tags r:id="rId3"/>
            </p:custDataLst>
          </p:nvPr>
        </p:nvPicPr>
        <p:blipFill>
          <a:blip/>
          <a:srcRect l="-98" t="1343" r="413" b="1815"/>
          <a:stretch>
            <a:fillRect/>
          </a:stretch>
        </p:blipFill>
        <p:spPr>
          <a:xfrm>
            <a:off x="0" y="0"/>
            <a:ext cx="9970135" cy="6849745"/>
          </a:xfrm>
          <a:prstGeom prst="rect">
            <a:avLst/>
          </a:prstGeom>
        </p:spPr>
      </p:pic>
      <p:sp>
        <p:nvSpPr>
          <p:cNvPr id="2" name="文本框 1"/>
          <p:cNvSpPr txBox="1"/>
          <p:nvPr/>
        </p:nvSpPr>
        <p:spPr>
          <a:xfrm>
            <a:off x="4391025" y="276225"/>
            <a:ext cx="2952750" cy="583565"/>
          </a:xfrm>
          <a:prstGeom prst="rect">
            <a:avLst/>
          </a:prstGeom>
          <a:noFill/>
        </p:spPr>
        <p:txBody>
          <a:bodyPr wrap="square" rtlCol="0">
            <a:spAutoFit/>
          </a:bodyPr>
          <a:lstStyle/>
          <a:p>
            <a:pPr algn="ctr"/>
            <a:r>
              <a:rPr lang="en-US" altLang="zh-CN" sz="3200" b="1">
                <a:ln/>
                <a:solidFill>
                  <a:schemeClr val="accent1"/>
                </a:solidFill>
                <a:effectLst>
                  <a:outerShdw blurRad="38100" dist="25400" dir="5400000" algn="ctr" rotWithShape="0">
                    <a:srgbClr val="6E747A">
                      <a:alpha val="43000"/>
                    </a:srgbClr>
                  </a:outerShdw>
                </a:effectLst>
              </a:rPr>
              <a:t>4. Certificates</a:t>
            </a:r>
            <a:r>
              <a:rPr lang="en-US" altLang="zh-CN" sz="3200"/>
              <a:t> </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图片 12"/>
          <p:cNvPicPr>
            <a:picLocks noChangeAspect="1"/>
          </p:cNvPicPr>
          <p:nvPr>
            <p:custDataLst>
              <p:tags r:id="rId2"/>
            </p:custDataLst>
          </p:nvPr>
        </p:nvPicPr>
        <p:blipFill>
          <a:blip/>
          <a:stretch>
            <a:fillRect/>
          </a:stretch>
        </p:blipFill>
        <p:spPr>
          <a:xfrm>
            <a:off x="4230348" y="925341"/>
            <a:ext cx="4183322" cy="3194642"/>
          </a:xfrm>
          <a:prstGeom prst="rect">
            <a:avLst/>
          </a:prstGeom>
        </p:spPr>
      </p:pic>
      <p:pic>
        <p:nvPicPr>
          <p:cNvPr id="14" name="图片 13"/>
          <p:cNvPicPr>
            <a:picLocks noChangeAspect="1"/>
          </p:cNvPicPr>
          <p:nvPr>
            <p:custDataLst>
              <p:tags r:id="rId3"/>
            </p:custDataLst>
          </p:nvPr>
        </p:nvPicPr>
        <p:blipFill>
          <a:blip/>
          <a:stretch>
            <a:fillRect/>
          </a:stretch>
        </p:blipFill>
        <p:spPr>
          <a:xfrm>
            <a:off x="6303295" y="3636295"/>
            <a:ext cx="3994454" cy="2993681"/>
          </a:xfrm>
          <a:prstGeom prst="rect">
            <a:avLst/>
          </a:prstGeom>
        </p:spPr>
      </p:pic>
      <p:sp>
        <p:nvSpPr>
          <p:cNvPr id="4" name="object 4"/>
          <p:cNvSpPr txBox="1">
            <a:spLocks noGrp="1"/>
          </p:cNvSpPr>
          <p:nvPr>
            <p:ph type="title"/>
          </p:nvPr>
        </p:nvSpPr>
        <p:spPr>
          <a:xfrm>
            <a:off x="2572104" y="388908"/>
            <a:ext cx="6995621" cy="485775"/>
          </a:xfrm>
          <a:prstGeom prst="rect">
            <a:avLst/>
          </a:prstGeom>
          <a:solidFill>
            <a:srgbClr val="DEEBF7"/>
          </a:solidFill>
        </p:spPr>
        <p:txBody>
          <a:bodyPr vert="horz" wrap="square" lIns="0" tIns="116891" rIns="0" bIns="0" rtlCol="0">
            <a:spAutoFit/>
          </a:bodyPr>
          <a:lstStyle/>
          <a:p>
            <a:pPr algn="ctr">
              <a:lnSpc>
                <a:spcPct val="100000"/>
              </a:lnSpc>
              <a:spcBef>
                <a:spcPts val="1015"/>
              </a:spcBef>
            </a:pPr>
            <a:r>
              <a:rPr b="1" spc="-65" dirty="0">
                <a:latin typeface="Calibri" panose="020F0502020204030204"/>
                <a:cs typeface="Calibri" panose="020F0502020204030204"/>
              </a:rPr>
              <a:t>Test </a:t>
            </a:r>
            <a:r>
              <a:rPr b="1" spc="-10" dirty="0">
                <a:latin typeface="Calibri" panose="020F0502020204030204"/>
                <a:cs typeface="Calibri" panose="020F0502020204030204"/>
              </a:rPr>
              <a:t>report </a:t>
            </a:r>
            <a:r>
              <a:rPr b="1" dirty="0">
                <a:latin typeface="Calibri" panose="020F0502020204030204"/>
                <a:cs typeface="Calibri" panose="020F0502020204030204"/>
              </a:rPr>
              <a:t>on energy-gathering chips</a:t>
            </a:r>
          </a:p>
        </p:txBody>
      </p:sp>
      <p:sp>
        <p:nvSpPr>
          <p:cNvPr id="5" name="object 5"/>
          <p:cNvSpPr/>
          <p:nvPr>
            <p:custDataLst>
              <p:tags r:id="rId4"/>
            </p:custDataLst>
          </p:nvPr>
        </p:nvSpPr>
        <p:spPr>
          <a:xfrm>
            <a:off x="1383323" y="1079785"/>
            <a:ext cx="2846831" cy="4166872"/>
          </a:xfrm>
          <a:prstGeom prst="rect">
            <a:avLst/>
          </a:prstGeom>
          <a:blipFill>
            <a:blip cstate="print"/>
            <a:stretch>
              <a:fillRect/>
            </a:stretch>
          </a:blipFill>
        </p:spPr>
        <p:txBody>
          <a:bodyPr wrap="square" lIns="0" tIns="0" rIns="0" bIns="0" rtlCol="0"/>
          <a:lstStyle/>
          <a:p>
            <a:endParaRPr sz="1630"/>
          </a:p>
        </p:txBody>
      </p:sp>
      <p:pic>
        <p:nvPicPr>
          <p:cNvPr id="15" name="图片 14" descr="14eb499e3ab5c620781b21a69ca26d3"/>
          <p:cNvPicPr>
            <a:picLocks noChangeAspect="1"/>
          </p:cNvPicPr>
          <p:nvPr>
            <p:custDataLst>
              <p:tags r:id="rId5"/>
            </p:custDataLst>
          </p:nvPr>
        </p:nvPicPr>
        <p:blipFill>
          <a:blip/>
          <a:stretch>
            <a:fillRect/>
          </a:stretch>
        </p:blipFill>
        <p:spPr>
          <a:xfrm>
            <a:off x="8721733" y="1217856"/>
            <a:ext cx="1579471" cy="1961238"/>
          </a:xfrm>
          <a:prstGeom prst="rect">
            <a:avLst/>
          </a:prstGeom>
        </p:spPr>
      </p:pic>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KangYA-FKY Terahertz Magic Box_06"/>
          <p:cNvPicPr>
            <a:picLocks noChangeAspect="1"/>
          </p:cNvPicPr>
          <p:nvPr/>
        </p:nvPicPr>
        <p:blipFill>
          <a:blip/>
          <a:stretch>
            <a:fillRect/>
          </a:stretch>
        </p:blipFill>
        <p:spPr>
          <a:xfrm>
            <a:off x="1247140" y="0"/>
            <a:ext cx="9697720" cy="6858000"/>
          </a:xfrm>
          <a:prstGeom prst="rect">
            <a:avLst/>
          </a:prstGeom>
        </p:spPr>
      </p:pic>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KangYA-FKY Terahertz Magic Box_07"/>
          <p:cNvPicPr>
            <a:picLocks noChangeAspect="1"/>
          </p:cNvPicPr>
          <p:nvPr/>
        </p:nvPicPr>
        <p:blipFill>
          <a:blip/>
          <a:stretch>
            <a:fillRect/>
          </a:stretch>
        </p:blipFill>
        <p:spPr>
          <a:xfrm>
            <a:off x="1247140" y="0"/>
            <a:ext cx="9697720" cy="6858000"/>
          </a:xfrm>
          <a:prstGeom prst="rect">
            <a:avLst/>
          </a:prstGeom>
        </p:spPr>
      </p:pic>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KangYA-FKY Terahertz Magic Box_08"/>
          <p:cNvPicPr>
            <a:picLocks noChangeAspect="1"/>
          </p:cNvPicPr>
          <p:nvPr/>
        </p:nvPicPr>
        <p:blipFill>
          <a:blip/>
          <a:stretch>
            <a:fillRect/>
          </a:stretch>
        </p:blipFill>
        <p:spPr>
          <a:xfrm>
            <a:off x="1247140" y="0"/>
            <a:ext cx="9697720" cy="6858000"/>
          </a:xfrm>
          <a:prstGeom prst="rect">
            <a:avLst/>
          </a:prstGeom>
        </p:spPr>
      </p:pic>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3"/>
          <p:cNvSpPr txBox="1"/>
          <p:nvPr>
            <p:custDataLst>
              <p:tags r:id="rId2"/>
            </p:custDataLst>
          </p:nvPr>
        </p:nvSpPr>
        <p:spPr>
          <a:xfrm>
            <a:off x="2030559" y="2647572"/>
            <a:ext cx="2322682" cy="492716"/>
          </a:xfrm>
          <a:prstGeom prst="rect">
            <a:avLst/>
          </a:prstGeom>
        </p:spPr>
        <p:txBody>
          <a:bodyPr vert="horz" wrap="square" lIns="0" tIns="0" rIns="0" bIns="0" rtlCol="0" anchor="t" anchorCtr="0">
            <a:norm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anose="020B0403030403020204" pitchFamily="34" charset="0"/>
                <a:ea typeface="+mj-ea"/>
                <a:cs typeface="+mj-cs"/>
              </a:defRPr>
            </a:lvl1pPr>
          </a:lstStyle>
          <a:p>
            <a:pPr algn="ctr" defTabSz="866775" fontAlgn="base">
              <a:spcAft>
                <a:spcPct val="0"/>
              </a:spcAft>
            </a:pPr>
            <a:r>
              <a:rPr 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Part</a:t>
            </a:r>
          </a:p>
        </p:txBody>
      </p:sp>
      <p:sp>
        <p:nvSpPr>
          <p:cNvPr id="12" name="矩形 259"/>
          <p:cNvSpPr>
            <a:spLocks noChangeArrowheads="1"/>
          </p:cNvSpPr>
          <p:nvPr>
            <p:custDataLst>
              <p:tags r:id="rId3"/>
            </p:custDataLst>
          </p:nvPr>
        </p:nvSpPr>
        <p:spPr bwMode="auto">
          <a:xfrm>
            <a:off x="2009775" y="572135"/>
            <a:ext cx="2345690"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0">
            <a:norm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algn="ctr" defTabSz="866775" fontAlgn="base">
              <a:spcAft>
                <a:spcPct val="0"/>
              </a:spcAft>
              <a:buNone/>
            </a:pPr>
            <a:r>
              <a:rPr lang="en-US" altLang="zh-CN" sz="10800" cap="all" spc="284" dirty="0">
                <a:solidFill>
                  <a:schemeClr val="lt1"/>
                </a:solidFill>
                <a:latin typeface="Arial" panose="020B0604020202020204" pitchFamily="34" charset="0"/>
                <a:cs typeface="Arial" panose="020B0604020202020204" pitchFamily="34" charset="0"/>
                <a:sym typeface="Arial" panose="020B0604020202020204" pitchFamily="34" charset="0"/>
              </a:rPr>
              <a:t>4</a:t>
            </a:r>
          </a:p>
        </p:txBody>
      </p:sp>
      <p:sp>
        <p:nvSpPr>
          <p:cNvPr id="3" name="标题 2"/>
          <p:cNvSpPr>
            <a:spLocks noGrp="1"/>
          </p:cNvSpPr>
          <p:nvPr>
            <p:ph type="title"/>
            <p:custDataLst>
              <p:tags r:id="rId4"/>
            </p:custDataLst>
          </p:nvPr>
        </p:nvSpPr>
        <p:spPr>
          <a:xfrm>
            <a:off x="1031240" y="3716655"/>
            <a:ext cx="4453890" cy="1263015"/>
          </a:xfrm>
        </p:spPr>
        <p:txBody>
          <a:bodyPr>
            <a:normAutofit/>
          </a:bodyPr>
          <a:lstStyle/>
          <a:p>
            <a:r>
              <a:rPr lang="en-US" altLang="zh-CN" dirty="0">
                <a:solidFill>
                  <a:schemeClr val="dk1">
                    <a:lumMod val="85000"/>
                    <a:lumOff val="15000"/>
                  </a:schemeClr>
                </a:solidFill>
              </a:rPr>
              <a:t>Feedback</a:t>
            </a:r>
          </a:p>
        </p:txBody>
      </p:sp>
      <p:cxnSp>
        <p:nvCxnSpPr>
          <p:cNvPr id="9" name="直接连接符 8"/>
          <p:cNvCxnSpPr/>
          <p:nvPr>
            <p:custDataLst>
              <p:tags r:id="rId5"/>
            </p:custDataLst>
          </p:nvPr>
        </p:nvCxnSpPr>
        <p:spPr>
          <a:xfrm>
            <a:off x="2140407" y="3391726"/>
            <a:ext cx="2101716" cy="0"/>
          </a:xfrm>
          <a:prstGeom prst="line">
            <a:avLst/>
          </a:prstGeom>
          <a:ln w="19050">
            <a:solidFill>
              <a:schemeClr val="lt1"/>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内容占位符 7"/>
          <p:cNvSpPr>
            <a:spLocks noGrp="1"/>
          </p:cNvSpPr>
          <p:nvPr>
            <p:ph idx="1"/>
          </p:nvPr>
        </p:nvSpPr>
        <p:spPr>
          <a:xfrm>
            <a:off x="412750" y="952500"/>
            <a:ext cx="7985125" cy="686435"/>
          </a:xfrm>
        </p:spPr>
        <p:txBody>
          <a:bodyPr/>
          <a:lstStyle/>
          <a:p>
            <a:pPr marL="0" indent="0">
              <a:buNone/>
            </a:pPr>
            <a:r>
              <a:rPr lang="en-US" altLang="zh-CN"/>
              <a:t>The followiing is the good effects of our 7.0, so our magic box will be better.</a:t>
            </a:r>
          </a:p>
          <a:p>
            <a:endParaRPr lang="en-US" altLang="zh-CN"/>
          </a:p>
        </p:txBody>
      </p:sp>
      <p:sp>
        <p:nvSpPr>
          <p:cNvPr id="7" name="标题 6"/>
          <p:cNvSpPr>
            <a:spLocks noGrp="1"/>
          </p:cNvSpPr>
          <p:nvPr>
            <p:ph type="title"/>
          </p:nvPr>
        </p:nvSpPr>
        <p:spPr>
          <a:xfrm>
            <a:off x="336550" y="262255"/>
            <a:ext cx="7414260" cy="690245"/>
          </a:xfrm>
        </p:spPr>
        <p:txBody>
          <a:bodyPr/>
          <a:lstStyle/>
          <a:p>
            <a:r>
              <a:rPr lang="en-US" altLang="zh-CN" sz="2000"/>
              <a:t>1. Terahertz Magic Box </a:t>
            </a:r>
            <a:r>
              <a:rPr lang="en-US" altLang="zh-CN" sz="2000">
                <a:sym typeface="+mn-ea"/>
              </a:rPr>
              <a:t>based on our 7.0 </a:t>
            </a:r>
            <a:br>
              <a:rPr lang="en-US" altLang="zh-CN" sz="2000"/>
            </a:br>
            <a:r>
              <a:rPr lang="en-US" altLang="zh-CN" sz="2000"/>
              <a:t>was born and upgraded </a:t>
            </a:r>
            <a:r>
              <a:rPr lang="en-US" altLang="zh-CN"/>
              <a:t> </a:t>
            </a:r>
            <a:endParaRPr lang="en-US" altLang="zh-CN" sz="2000"/>
          </a:p>
        </p:txBody>
      </p:sp>
      <p:pic>
        <p:nvPicPr>
          <p:cNvPr id="9" name="图片 8" descr="f6e526e7cac5df3817ac9994da6b3cf2"/>
          <p:cNvPicPr>
            <a:picLocks noChangeAspect="1"/>
          </p:cNvPicPr>
          <p:nvPr/>
        </p:nvPicPr>
        <p:blipFill>
          <a:blip/>
          <a:stretch>
            <a:fillRect/>
          </a:stretch>
        </p:blipFill>
        <p:spPr>
          <a:xfrm>
            <a:off x="412750" y="4521200"/>
            <a:ext cx="4285615" cy="2074545"/>
          </a:xfrm>
          <a:prstGeom prst="rect">
            <a:avLst/>
          </a:prstGeom>
        </p:spPr>
      </p:pic>
      <p:pic>
        <p:nvPicPr>
          <p:cNvPr id="12" name="图片 11" descr="7.0 真实使用后的反馈"/>
          <p:cNvPicPr>
            <a:picLocks noChangeAspect="1"/>
          </p:cNvPicPr>
          <p:nvPr/>
        </p:nvPicPr>
        <p:blipFill>
          <a:blip/>
          <a:stretch>
            <a:fillRect/>
          </a:stretch>
        </p:blipFill>
        <p:spPr>
          <a:xfrm>
            <a:off x="8629650" y="76200"/>
            <a:ext cx="3000375" cy="2381250"/>
          </a:xfrm>
          <a:prstGeom prst="rect">
            <a:avLst/>
          </a:prstGeom>
        </p:spPr>
      </p:pic>
      <p:pic>
        <p:nvPicPr>
          <p:cNvPr id="11" name="图片 10" descr="7.0 好评"/>
          <p:cNvPicPr>
            <a:picLocks noChangeAspect="1"/>
          </p:cNvPicPr>
          <p:nvPr/>
        </p:nvPicPr>
        <p:blipFill>
          <a:blip/>
          <a:stretch>
            <a:fillRect/>
          </a:stretch>
        </p:blipFill>
        <p:spPr>
          <a:xfrm>
            <a:off x="243205" y="1849120"/>
            <a:ext cx="5933440" cy="2461260"/>
          </a:xfrm>
          <a:prstGeom prst="rect">
            <a:avLst/>
          </a:prstGeom>
        </p:spPr>
      </p:pic>
      <p:pic>
        <p:nvPicPr>
          <p:cNvPr id="10" name="图片 9" descr="7.0 VS iteracare6.0 客户截图"/>
          <p:cNvPicPr>
            <a:picLocks noChangeAspect="1"/>
          </p:cNvPicPr>
          <p:nvPr/>
        </p:nvPicPr>
        <p:blipFill>
          <a:blip/>
          <a:stretch>
            <a:fillRect/>
          </a:stretch>
        </p:blipFill>
        <p:spPr>
          <a:xfrm>
            <a:off x="6292215" y="1659255"/>
            <a:ext cx="2221230" cy="4936490"/>
          </a:xfrm>
          <a:prstGeom prst="rect">
            <a:avLst/>
          </a:prstGeom>
        </p:spPr>
      </p:pic>
      <p:pic>
        <p:nvPicPr>
          <p:cNvPr id="13" name="图片 12" descr="7.0"/>
          <p:cNvPicPr>
            <a:picLocks noChangeAspect="1"/>
          </p:cNvPicPr>
          <p:nvPr/>
        </p:nvPicPr>
        <p:blipFill>
          <a:blip/>
          <a:stretch>
            <a:fillRect/>
          </a:stretch>
        </p:blipFill>
        <p:spPr>
          <a:xfrm>
            <a:off x="8629650" y="2783840"/>
            <a:ext cx="2762885" cy="3745230"/>
          </a:xfrm>
          <a:prstGeom prst="rect">
            <a:avLst/>
          </a:prstGeom>
        </p:spPr>
      </p:pic>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a:stretch>
            <a:fillRect/>
          </a:stretch>
        </p:blipFill>
        <p:spPr>
          <a:xfrm>
            <a:off x="600710" y="831850"/>
            <a:ext cx="2694940" cy="5778500"/>
          </a:xfrm>
          <a:prstGeom prst="rect">
            <a:avLst/>
          </a:prstGeom>
        </p:spPr>
      </p:pic>
      <p:sp>
        <p:nvSpPr>
          <p:cNvPr id="5" name="文本框 4"/>
          <p:cNvSpPr txBox="1"/>
          <p:nvPr/>
        </p:nvSpPr>
        <p:spPr>
          <a:xfrm>
            <a:off x="3919220" y="771525"/>
            <a:ext cx="4208780" cy="2357120"/>
          </a:xfrm>
          <a:prstGeom prst="rect">
            <a:avLst/>
          </a:prstGeom>
          <a:noFill/>
        </p:spPr>
        <p:txBody>
          <a:bodyPr wrap="square" rtlCol="0">
            <a:noAutofit/>
          </a:bodyPr>
          <a:lstStyle/>
          <a:p>
            <a:r>
              <a:rPr lang="en-US" altLang="zh-CN" b="1"/>
              <a:t>2. About the initial feedback about our terahertz magic box:</a:t>
            </a:r>
          </a:p>
          <a:p>
            <a:endParaRPr lang="en-US" altLang="zh-CN"/>
          </a:p>
          <a:p>
            <a:r>
              <a:rPr lang="en-US" altLang="zh-CN"/>
              <a:t>Most of customers like it and they are interested in it. </a:t>
            </a:r>
          </a:p>
          <a:p>
            <a:endParaRPr lang="en-US" altLang="zh-CN"/>
          </a:p>
          <a:p>
            <a:r>
              <a:rPr lang="en-US" altLang="zh-CN"/>
              <a:t>The therapist also thought it is benefitial to his patients at the present. </a:t>
            </a:r>
          </a:p>
        </p:txBody>
      </p:sp>
      <p:pic>
        <p:nvPicPr>
          <p:cNvPr id="6" name="图片 5"/>
          <p:cNvPicPr>
            <a:picLocks noChangeAspect="1"/>
          </p:cNvPicPr>
          <p:nvPr/>
        </p:nvPicPr>
        <p:blipFill>
          <a:blip/>
          <a:srcRect b="10930"/>
          <a:stretch>
            <a:fillRect/>
          </a:stretch>
        </p:blipFill>
        <p:spPr>
          <a:xfrm>
            <a:off x="3457575" y="3473450"/>
            <a:ext cx="5059045" cy="3028315"/>
          </a:xfrm>
          <a:prstGeom prst="rect">
            <a:avLst/>
          </a:prstGeom>
        </p:spPr>
      </p:pic>
      <p:pic>
        <p:nvPicPr>
          <p:cNvPr id="7" name="图片 6"/>
          <p:cNvPicPr>
            <a:picLocks noChangeAspect="1"/>
          </p:cNvPicPr>
          <p:nvPr/>
        </p:nvPicPr>
        <p:blipFill>
          <a:blip/>
          <a:stretch>
            <a:fillRect/>
          </a:stretch>
        </p:blipFill>
        <p:spPr>
          <a:xfrm>
            <a:off x="8128000" y="406400"/>
            <a:ext cx="3334385" cy="2722245"/>
          </a:xfrm>
          <a:prstGeom prst="rect">
            <a:avLst/>
          </a:prstGeom>
        </p:spPr>
      </p:pic>
      <p:pic>
        <p:nvPicPr>
          <p:cNvPr id="8" name="图片 7"/>
          <p:cNvPicPr>
            <a:picLocks noChangeAspect="1"/>
          </p:cNvPicPr>
          <p:nvPr/>
        </p:nvPicPr>
        <p:blipFill>
          <a:blip/>
          <a:stretch>
            <a:fillRect/>
          </a:stretch>
        </p:blipFill>
        <p:spPr>
          <a:xfrm>
            <a:off x="8775700" y="3562350"/>
            <a:ext cx="3054985" cy="2317750"/>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3"/>
          <p:cNvSpPr txBox="1"/>
          <p:nvPr>
            <p:custDataLst>
              <p:tags r:id="rId2"/>
            </p:custDataLst>
          </p:nvPr>
        </p:nvSpPr>
        <p:spPr>
          <a:xfrm>
            <a:off x="2030559" y="2647572"/>
            <a:ext cx="2322682" cy="492716"/>
          </a:xfrm>
          <a:prstGeom prst="rect">
            <a:avLst/>
          </a:prstGeom>
        </p:spPr>
        <p:txBody>
          <a:bodyPr vert="horz" wrap="square" lIns="0" tIns="0" rIns="0" bIns="0" rtlCol="0" anchor="t" anchorCtr="0">
            <a:norm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anose="020B0403030403020204" pitchFamily="34" charset="0"/>
                <a:ea typeface="+mj-ea"/>
                <a:cs typeface="+mj-cs"/>
              </a:defRPr>
            </a:lvl1pPr>
          </a:lstStyle>
          <a:p>
            <a:pPr algn="ctr" defTabSz="866775" fontAlgn="base">
              <a:spcAft>
                <a:spcPct val="0"/>
              </a:spcAft>
            </a:pPr>
            <a:r>
              <a:rPr 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Part</a:t>
            </a:r>
          </a:p>
        </p:txBody>
      </p:sp>
      <p:sp>
        <p:nvSpPr>
          <p:cNvPr id="12" name="矩形 259"/>
          <p:cNvSpPr>
            <a:spLocks noChangeArrowheads="1"/>
          </p:cNvSpPr>
          <p:nvPr>
            <p:custDataLst>
              <p:tags r:id="rId3"/>
            </p:custDataLst>
          </p:nvPr>
        </p:nvSpPr>
        <p:spPr bwMode="auto">
          <a:xfrm>
            <a:off x="2009775" y="572135"/>
            <a:ext cx="2345690"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0">
            <a:norm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algn="ctr" defTabSz="866775" fontAlgn="base">
              <a:spcAft>
                <a:spcPct val="0"/>
              </a:spcAft>
              <a:buNone/>
            </a:pPr>
            <a:r>
              <a:rPr lang="en-US" altLang="zh-CN" sz="10800" cap="all" spc="284" dirty="0">
                <a:solidFill>
                  <a:schemeClr val="lt1"/>
                </a:solidFill>
                <a:latin typeface="Arial" panose="020B0604020202020204" pitchFamily="34" charset="0"/>
                <a:cs typeface="Arial" panose="020B0604020202020204" pitchFamily="34" charset="0"/>
                <a:sym typeface="Arial" panose="020B0604020202020204" pitchFamily="34" charset="0"/>
              </a:rPr>
              <a:t>01</a:t>
            </a:r>
          </a:p>
        </p:txBody>
      </p:sp>
      <p:sp>
        <p:nvSpPr>
          <p:cNvPr id="3" name="标题 2"/>
          <p:cNvSpPr>
            <a:spLocks noGrp="1"/>
          </p:cNvSpPr>
          <p:nvPr>
            <p:ph type="title"/>
            <p:custDataLst>
              <p:tags r:id="rId4"/>
            </p:custDataLst>
          </p:nvPr>
        </p:nvSpPr>
        <p:spPr>
          <a:xfrm>
            <a:off x="1031240" y="3716655"/>
            <a:ext cx="4453890" cy="1263015"/>
          </a:xfrm>
        </p:spPr>
        <p:txBody>
          <a:bodyPr>
            <a:normAutofit fontScale="90000"/>
          </a:bodyPr>
          <a:lstStyle/>
          <a:p>
            <a:r>
              <a:rPr lang="en-US" dirty="0">
                <a:solidFill>
                  <a:schemeClr val="dk1">
                    <a:lumMod val="85000"/>
                    <a:lumOff val="15000"/>
                  </a:schemeClr>
                </a:solidFill>
                <a:ea typeface="微软雅黑" panose="020B0503020204020204" pitchFamily="34" charset="-122"/>
                <a:sym typeface="Arial" panose="020B0604020202020204" pitchFamily="34" charset="0"/>
              </a:rPr>
              <a:t>Company Profile </a:t>
            </a:r>
            <a:endParaRPr lang="zh-CN" altLang="en-US" dirty="0">
              <a:solidFill>
                <a:schemeClr val="dk1">
                  <a:lumMod val="85000"/>
                  <a:lumOff val="15000"/>
                </a:schemeClr>
              </a:solidFill>
            </a:endParaRPr>
          </a:p>
        </p:txBody>
      </p:sp>
      <p:cxnSp>
        <p:nvCxnSpPr>
          <p:cNvPr id="9" name="直接连接符 8"/>
          <p:cNvCxnSpPr/>
          <p:nvPr>
            <p:custDataLst>
              <p:tags r:id="rId5"/>
            </p:custDataLst>
          </p:nvPr>
        </p:nvCxnSpPr>
        <p:spPr>
          <a:xfrm>
            <a:off x="2140407" y="3391726"/>
            <a:ext cx="2101716" cy="0"/>
          </a:xfrm>
          <a:prstGeom prst="line">
            <a:avLst/>
          </a:prstGeom>
          <a:ln w="19050">
            <a:solidFill>
              <a:schemeClr val="lt1"/>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11367750" y="6000750"/>
            <a:ext cx="428625" cy="857250"/>
          </a:xfrm>
          <a:prstGeom prst="rect">
            <a:avLst/>
          </a:prstGeom>
          <a:gradFill>
            <a:gsLst>
              <a:gs pos="0">
                <a:srgbClr val="0171C0"/>
              </a:gs>
              <a:gs pos="100000">
                <a:srgbClr val="FFFFFF">
                  <a:lumMod val="5000"/>
                  <a:lumOff val="95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pic>
        <p:nvPicPr>
          <p:cNvPr id="4" name="图片 3" descr="KangYA-FKY Terahertz Magic Box_01"/>
          <p:cNvPicPr>
            <a:picLocks noChangeAspect="1"/>
          </p:cNvPicPr>
          <p:nvPr/>
        </p:nvPicPr>
        <p:blipFill>
          <a:blip/>
          <a:stretch>
            <a:fillRect/>
          </a:stretch>
        </p:blipFill>
        <p:spPr>
          <a:xfrm>
            <a:off x="671830" y="0"/>
            <a:ext cx="9697720" cy="6858000"/>
          </a:xfrm>
          <a:prstGeom prst="rect">
            <a:avLst/>
          </a:prstGeom>
        </p:spPr>
      </p:pic>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KangYA-FKY Terahertz Magic Box_04"/>
          <p:cNvPicPr>
            <a:picLocks noChangeAspect="1"/>
          </p:cNvPicPr>
          <p:nvPr>
            <p:custDataLst>
              <p:tags r:id="rId2"/>
            </p:custDataLst>
          </p:nvPr>
        </p:nvPicPr>
        <p:blipFill>
          <a:blip/>
          <a:stretch>
            <a:fillRect/>
          </a:stretch>
        </p:blipFill>
        <p:spPr>
          <a:xfrm>
            <a:off x="1247140" y="0"/>
            <a:ext cx="9697720" cy="6858000"/>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KangYA-FKY Terahertz Magic Box_05"/>
          <p:cNvPicPr>
            <a:picLocks noChangeAspect="1"/>
          </p:cNvPicPr>
          <p:nvPr/>
        </p:nvPicPr>
        <p:blipFill>
          <a:blip/>
          <a:stretch>
            <a:fillRect/>
          </a:stretch>
        </p:blipFill>
        <p:spPr>
          <a:xfrm>
            <a:off x="1247140" y="0"/>
            <a:ext cx="9697720" cy="6858000"/>
          </a:xfrm>
          <a:prstGeom prst="rect">
            <a:avLst/>
          </a:prstGeom>
        </p:spPr>
      </p:pic>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3"/>
          <p:cNvSpPr txBox="1"/>
          <p:nvPr>
            <p:custDataLst>
              <p:tags r:id="rId2"/>
            </p:custDataLst>
          </p:nvPr>
        </p:nvSpPr>
        <p:spPr>
          <a:xfrm>
            <a:off x="2030559" y="2647572"/>
            <a:ext cx="2322682" cy="492716"/>
          </a:xfrm>
          <a:prstGeom prst="rect">
            <a:avLst/>
          </a:prstGeom>
        </p:spPr>
        <p:txBody>
          <a:bodyPr vert="horz" wrap="square" lIns="0" tIns="0" rIns="0" bIns="0" rtlCol="0" anchor="t" anchorCtr="0">
            <a:norm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anose="020B0403030403020204" pitchFamily="34" charset="0"/>
                <a:ea typeface="+mj-ea"/>
                <a:cs typeface="+mj-cs"/>
              </a:defRPr>
            </a:lvl1pPr>
          </a:lstStyle>
          <a:p>
            <a:pPr algn="ctr" defTabSz="866775" fontAlgn="base">
              <a:spcAft>
                <a:spcPct val="0"/>
              </a:spcAft>
            </a:pPr>
            <a:r>
              <a:rPr 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Part</a:t>
            </a:r>
          </a:p>
        </p:txBody>
      </p:sp>
      <p:sp>
        <p:nvSpPr>
          <p:cNvPr id="12" name="矩形 259"/>
          <p:cNvSpPr>
            <a:spLocks noChangeArrowheads="1"/>
          </p:cNvSpPr>
          <p:nvPr>
            <p:custDataLst>
              <p:tags r:id="rId3"/>
            </p:custDataLst>
          </p:nvPr>
        </p:nvSpPr>
        <p:spPr bwMode="auto">
          <a:xfrm>
            <a:off x="2009775" y="572135"/>
            <a:ext cx="2345690"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0">
            <a:norm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algn="ctr" defTabSz="866775" fontAlgn="base">
              <a:spcAft>
                <a:spcPct val="0"/>
              </a:spcAft>
              <a:buNone/>
            </a:pPr>
            <a:r>
              <a:rPr lang="en-US" altLang="zh-CN" sz="10800" cap="all" spc="284" dirty="0">
                <a:solidFill>
                  <a:schemeClr val="lt1"/>
                </a:solidFill>
                <a:latin typeface="Arial" panose="020B0604020202020204" pitchFamily="34" charset="0"/>
                <a:cs typeface="Arial" panose="020B0604020202020204" pitchFamily="34" charset="0"/>
                <a:sym typeface="Arial" panose="020B0604020202020204" pitchFamily="34" charset="0"/>
              </a:rPr>
              <a:t>2</a:t>
            </a:r>
          </a:p>
        </p:txBody>
      </p:sp>
      <p:sp>
        <p:nvSpPr>
          <p:cNvPr id="3" name="标题 2"/>
          <p:cNvSpPr>
            <a:spLocks noGrp="1"/>
          </p:cNvSpPr>
          <p:nvPr>
            <p:ph type="title"/>
            <p:custDataLst>
              <p:tags r:id="rId4"/>
            </p:custDataLst>
          </p:nvPr>
        </p:nvSpPr>
        <p:spPr>
          <a:xfrm>
            <a:off x="1031240" y="3716655"/>
            <a:ext cx="4453890" cy="1263015"/>
          </a:xfrm>
        </p:spPr>
        <p:txBody>
          <a:bodyPr>
            <a:normAutofit fontScale="90000"/>
          </a:bodyPr>
          <a:lstStyle/>
          <a:p>
            <a:r>
              <a:rPr lang="en-US" altLang="zh-CN" dirty="0">
                <a:solidFill>
                  <a:schemeClr val="dk1">
                    <a:lumMod val="85000"/>
                    <a:lumOff val="15000"/>
                  </a:schemeClr>
                </a:solidFill>
              </a:rPr>
              <a:t>Magic Box Introduction</a:t>
            </a:r>
          </a:p>
        </p:txBody>
      </p:sp>
      <p:cxnSp>
        <p:nvCxnSpPr>
          <p:cNvPr id="9" name="直接连接符 8"/>
          <p:cNvCxnSpPr/>
          <p:nvPr>
            <p:custDataLst>
              <p:tags r:id="rId5"/>
            </p:custDataLst>
          </p:nvPr>
        </p:nvCxnSpPr>
        <p:spPr>
          <a:xfrm>
            <a:off x="2140407" y="3391726"/>
            <a:ext cx="2101716" cy="0"/>
          </a:xfrm>
          <a:prstGeom prst="line">
            <a:avLst/>
          </a:prstGeom>
          <a:ln w="19050">
            <a:solidFill>
              <a:schemeClr val="lt1"/>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a:alphaModFix amt="44000"/>
          </a:blip>
          <a:stretch>
            <a:fillRect l="7000" t="-15000" r="-1000"/>
          </a:stretch>
        </a:blipFill>
        <a:effectLst/>
      </p:bgPr>
    </p:bg>
    <p:spTree>
      <p:nvGrpSpPr>
        <p:cNvPr id="1" name=""/>
        <p:cNvGrpSpPr/>
        <p:nvPr/>
      </p:nvGrpSpPr>
      <p:grpSpPr>
        <a:xfrm>
          <a:off x="0" y="0"/>
          <a:ext cx="0" cy="0"/>
          <a:chOff x="0" y="0"/>
          <a:chExt cx="0" cy="0"/>
        </a:xfrm>
      </p:grpSpPr>
      <p:sp>
        <p:nvSpPr>
          <p:cNvPr id="2" name="矩形 1"/>
          <p:cNvSpPr/>
          <p:nvPr userDrawn="1">
            <p:custDataLst>
              <p:tags r:id="rId2"/>
            </p:custDataLst>
          </p:nvPr>
        </p:nvSpPr>
        <p:spPr>
          <a:xfrm>
            <a:off x="11367750" y="6000750"/>
            <a:ext cx="428625" cy="857250"/>
          </a:xfrm>
          <a:prstGeom prst="rect">
            <a:avLst/>
          </a:prstGeom>
          <a:gradFill>
            <a:gsLst>
              <a:gs pos="0">
                <a:srgbClr val="0171C0"/>
              </a:gs>
              <a:gs pos="100000">
                <a:srgbClr val="FFFFFF">
                  <a:lumMod val="5000"/>
                  <a:lumOff val="95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3846830" y="972820"/>
            <a:ext cx="5581015" cy="645160"/>
          </a:xfrm>
          <a:prstGeom prst="rect">
            <a:avLst/>
          </a:prstGeom>
          <a:noFill/>
        </p:spPr>
        <p:txBody>
          <a:bodyPr wrap="square" rtlCol="0">
            <a:spAutoFit/>
          </a:bodyPr>
          <a:lstStyle/>
          <a:p>
            <a:pPr marL="742950" indent="-742950">
              <a:buFont typeface="+mj-lt"/>
              <a:buAutoNum type="arabicPeriod"/>
            </a:pPr>
            <a:r>
              <a:rPr lang="en-US" altLang="zh-CN" sz="3600" b="1" dirty="0">
                <a:solidFill>
                  <a:schemeClr val="accent1"/>
                </a:solidFill>
                <a:latin typeface="微软雅黑" panose="020B0503020204020204" pitchFamily="34" charset="-122"/>
                <a:ea typeface="微软雅黑" panose="020B0503020204020204" pitchFamily="34" charset="-122"/>
              </a:rPr>
              <a:t> Product details</a:t>
            </a:r>
          </a:p>
        </p:txBody>
      </p:sp>
      <p:sp>
        <p:nvSpPr>
          <p:cNvPr id="9" name="矩形: 剪去对角 8"/>
          <p:cNvSpPr/>
          <p:nvPr>
            <p:custDataLst>
              <p:tags r:id="rId3"/>
            </p:custDataLst>
          </p:nvPr>
        </p:nvSpPr>
        <p:spPr>
          <a:xfrm>
            <a:off x="6665595" y="3286125"/>
            <a:ext cx="4826635" cy="1958340"/>
          </a:xfrm>
          <a:prstGeom prst="snip2DiagRect">
            <a:avLst>
              <a:gd name="adj1" fmla="val 11218"/>
              <a:gd name="adj2" fmla="val 0"/>
            </a:avLst>
          </a:prstGeom>
          <a:gradFill>
            <a:gsLst>
              <a:gs pos="43000">
                <a:srgbClr val="23FAFC">
                  <a:alpha val="0"/>
                </a:srgbClr>
              </a:gs>
              <a:gs pos="100000">
                <a:srgbClr val="23FAFC">
                  <a:alpha val="29000"/>
                </a:srgbClr>
              </a:gs>
            </a:gsLst>
            <a:lin ang="4200000" scaled="0"/>
          </a:gradFill>
          <a:ln>
            <a:noFill/>
          </a:ln>
          <a:effectLst>
            <a:outerShdw blurRad="215900" algn="ctr" rotWithShape="0">
              <a:schemeClr val="accent1">
                <a:alpha val="8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1200">
                <a:solidFill>
                  <a:schemeClr val="tx1"/>
                </a:solidFill>
                <a:latin typeface="微软雅黑" panose="020B0503020204020204" pitchFamily="34" charset="-122"/>
                <a:ea typeface="微软雅黑" panose="020B0503020204020204" pitchFamily="34" charset="-122"/>
              </a:rPr>
              <a:t>1. Terahertz light wave therapy;</a:t>
            </a:r>
          </a:p>
          <a:p>
            <a:pPr algn="l"/>
            <a:endParaRPr lang="zh-CN" altLang="en-US" sz="1200">
              <a:solidFill>
                <a:schemeClr val="tx1"/>
              </a:solidFill>
              <a:latin typeface="微软雅黑" panose="020B0503020204020204" pitchFamily="34" charset="-122"/>
              <a:ea typeface="微软雅黑" panose="020B0503020204020204" pitchFamily="34" charset="-122"/>
            </a:endParaRPr>
          </a:p>
          <a:p>
            <a:pPr algn="l"/>
            <a:r>
              <a:rPr lang="zh-CN" altLang="en-US" sz="1200">
                <a:solidFill>
                  <a:schemeClr val="tx1"/>
                </a:solidFill>
                <a:latin typeface="微软雅黑" panose="020B0503020204020204" pitchFamily="34" charset="-122"/>
                <a:ea typeface="微软雅黑" panose="020B0503020204020204" pitchFamily="34" charset="-122"/>
              </a:rPr>
              <a:t>2. Hot and cold therapy;</a:t>
            </a:r>
          </a:p>
          <a:p>
            <a:pPr algn="l"/>
            <a:endParaRPr lang="zh-CN" altLang="en-US" sz="1200">
              <a:solidFill>
                <a:schemeClr val="tx1"/>
              </a:solidFill>
              <a:latin typeface="微软雅黑" panose="020B0503020204020204" pitchFamily="34" charset="-122"/>
              <a:ea typeface="微软雅黑" panose="020B0503020204020204" pitchFamily="34" charset="-122"/>
            </a:endParaRPr>
          </a:p>
          <a:p>
            <a:pPr algn="l"/>
            <a:r>
              <a:rPr lang="zh-CN" altLang="en-US" sz="1200">
                <a:solidFill>
                  <a:schemeClr val="tx1"/>
                </a:solidFill>
                <a:latin typeface="微软雅黑" panose="020B0503020204020204" pitchFamily="34" charset="-122"/>
                <a:ea typeface="微软雅黑" panose="020B0503020204020204" pitchFamily="34" charset="-122"/>
              </a:rPr>
              <a:t>3. Quantum focused energy chip therapy;</a:t>
            </a:r>
          </a:p>
          <a:p>
            <a:pPr algn="l"/>
            <a:r>
              <a:rPr lang="zh-CN" altLang="en-US" sz="1200">
                <a:solidFill>
                  <a:schemeClr val="tx1"/>
                </a:solidFill>
                <a:latin typeface="微软雅黑" panose="020B0503020204020204" pitchFamily="34" charset="-122"/>
                <a:ea typeface="微软雅黑" panose="020B0503020204020204" pitchFamily="34" charset="-122"/>
              </a:rPr>
              <a:t>(3 major technologies in one to protect your health)</a:t>
            </a:r>
          </a:p>
          <a:p>
            <a:pPr algn="l"/>
            <a:endParaRPr lang="zh-CN" altLang="en-US" sz="1200">
              <a:solidFill>
                <a:schemeClr val="tx1"/>
              </a:solidFill>
              <a:latin typeface="微软雅黑" panose="020B0503020204020204" pitchFamily="34" charset="-122"/>
              <a:ea typeface="微软雅黑" panose="020B0503020204020204" pitchFamily="34" charset="-122"/>
            </a:endParaRPr>
          </a:p>
          <a:p>
            <a:pPr algn="l"/>
            <a:r>
              <a:rPr lang="zh-CN" altLang="en-US" sz="1200">
                <a:solidFill>
                  <a:schemeClr val="tx1"/>
                </a:solidFill>
                <a:latin typeface="微软雅黑" panose="020B0503020204020204" pitchFamily="34" charset="-122"/>
                <a:ea typeface="微软雅黑" panose="020B0503020204020204" pitchFamily="34" charset="-122"/>
              </a:rPr>
              <a:t>4.Noise reduction</a:t>
            </a:r>
          </a:p>
          <a:p>
            <a:pPr algn="l"/>
            <a:endParaRPr lang="zh-CN" altLang="en-US" sz="1200">
              <a:solidFill>
                <a:schemeClr val="tx1"/>
              </a:solidFill>
              <a:latin typeface="微软雅黑" panose="020B0503020204020204" pitchFamily="34" charset="-122"/>
              <a:ea typeface="微软雅黑" panose="020B0503020204020204" pitchFamily="34" charset="-122"/>
            </a:endParaRPr>
          </a:p>
          <a:p>
            <a:pPr algn="l"/>
            <a:r>
              <a:rPr lang="zh-CN" altLang="en-US" sz="1200">
                <a:solidFill>
                  <a:schemeClr val="tx1"/>
                </a:solidFill>
                <a:latin typeface="微软雅黑" panose="020B0503020204020204" pitchFamily="34" charset="-122"/>
                <a:ea typeface="微软雅黑" panose="020B0503020204020204" pitchFamily="34" charset="-122"/>
              </a:rPr>
              <a:t>5.Light</a:t>
            </a:r>
            <a:r>
              <a:rPr lang="en-US" altLang="zh-CN" sz="1200">
                <a:solidFill>
                  <a:schemeClr val="tx1"/>
                </a:solidFill>
                <a:latin typeface="微软雅黑" panose="020B0503020204020204" pitchFamily="34" charset="-122"/>
                <a:ea typeface="微软雅黑" panose="020B0503020204020204" pitchFamily="34" charset="-122"/>
              </a:rPr>
              <a:t> </a:t>
            </a:r>
            <a:r>
              <a:rPr lang="zh-CN" altLang="en-US" sz="1200">
                <a:solidFill>
                  <a:schemeClr val="tx1"/>
                </a:solidFill>
                <a:latin typeface="微软雅黑" panose="020B0503020204020204" pitchFamily="34" charset="-122"/>
                <a:ea typeface="微软雅黑" panose="020B0503020204020204" pitchFamily="34" charset="-122"/>
              </a:rPr>
              <a:t>weight body + exquisite packaging</a:t>
            </a:r>
          </a:p>
          <a:p>
            <a:pPr algn="ctr"/>
            <a:r>
              <a:rPr lang="zh-CN" altLang="en-US">
                <a:solidFill>
                  <a:schemeClr val="lt1"/>
                </a:solidFill>
                <a:latin typeface="微软雅黑" panose="020B0503020204020204" pitchFamily="34" charset="-122"/>
                <a:ea typeface="微软雅黑" panose="020B0503020204020204" pitchFamily="34" charset="-122"/>
              </a:rPr>
              <a:t> </a:t>
            </a:r>
          </a:p>
        </p:txBody>
      </p:sp>
      <p:sp>
        <p:nvSpPr>
          <p:cNvPr id="10" name="矩形: 剪去对角 9"/>
          <p:cNvSpPr/>
          <p:nvPr>
            <p:custDataLst>
              <p:tags r:id="rId4"/>
            </p:custDataLst>
          </p:nvPr>
        </p:nvSpPr>
        <p:spPr>
          <a:xfrm>
            <a:off x="6452235" y="2411095"/>
            <a:ext cx="5144770" cy="3274695"/>
          </a:xfrm>
          <a:prstGeom prst="snip2DiagRect">
            <a:avLst>
              <a:gd name="adj1" fmla="val 11218"/>
              <a:gd name="adj2" fmla="val 0"/>
            </a:avLst>
          </a:prstGeom>
          <a:noFill/>
          <a:ln w="31750">
            <a:solidFill>
              <a:schemeClr val="accent2"/>
            </a:solidFill>
            <a:round/>
          </a:ln>
          <a:effectLst>
            <a:outerShdw blurRad="215900" algn="ctr" rotWithShape="0">
              <a:schemeClr val="accent1">
                <a:alpha val="8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7" name="矩形 6"/>
          <p:cNvSpPr/>
          <p:nvPr/>
        </p:nvSpPr>
        <p:spPr>
          <a:xfrm>
            <a:off x="6665595" y="3286125"/>
            <a:ext cx="4314190" cy="1477010"/>
          </a:xfrm>
          <a:prstGeom prst="rect">
            <a:avLst/>
          </a:prstGeom>
        </p:spPr>
        <p:txBody>
          <a:bodyPr wrap="square">
            <a:noAutofit/>
          </a:bodyPr>
          <a:lstStyle/>
          <a:p>
            <a:pPr lvl="0" algn="just"/>
            <a:endParaRPr lang="zh-CN" altLang="en-US" sz="1600" dirty="0">
              <a:solidFill>
                <a:srgbClr val="000000"/>
              </a:solidFill>
              <a:latin typeface="微软雅黑" panose="020B0503020204020204" pitchFamily="34" charset="-122"/>
              <a:ea typeface="微软雅黑" panose="020B0503020204020204" pitchFamily="34" charset="-122"/>
            </a:endParaRPr>
          </a:p>
        </p:txBody>
      </p:sp>
      <p:sp>
        <p:nvSpPr>
          <p:cNvPr id="8" name="矩形 7"/>
          <p:cNvSpPr/>
          <p:nvPr/>
        </p:nvSpPr>
        <p:spPr>
          <a:xfrm>
            <a:off x="6665595" y="2669540"/>
            <a:ext cx="3628390" cy="398780"/>
          </a:xfrm>
          <a:prstGeom prst="rect">
            <a:avLst/>
          </a:prstGeom>
        </p:spPr>
        <p:txBody>
          <a:bodyPr wrap="square">
            <a:spAutoFit/>
          </a:bodyPr>
          <a:lstStyle/>
          <a:p>
            <a:pPr lvl="0" algn="just"/>
            <a:r>
              <a:rPr lang="en-US" altLang="zh-CN" sz="2000" dirty="0">
                <a:solidFill>
                  <a:srgbClr val="000000"/>
                </a:solidFill>
                <a:latin typeface="微软雅黑" panose="020B0503020204020204" pitchFamily="34" charset="-122"/>
                <a:ea typeface="微软雅黑" panose="020B0503020204020204" pitchFamily="34" charset="-122"/>
              </a:rPr>
              <a:t>2. Magic Box </a:t>
            </a:r>
            <a:r>
              <a:rPr lang="zh-CN" altLang="en-US" sz="2000">
                <a:latin typeface="微软雅黑" panose="020B0503020204020204" pitchFamily="34" charset="-122"/>
                <a:ea typeface="微软雅黑" panose="020B0503020204020204" pitchFamily="34" charset="-122"/>
                <a:sym typeface="+mn-ea"/>
              </a:rPr>
              <a:t>Features</a:t>
            </a:r>
            <a:endParaRPr lang="en-US" altLang="zh-CN" sz="2000" dirty="0">
              <a:solidFill>
                <a:srgbClr val="000000"/>
              </a:solidFill>
              <a:latin typeface="微软雅黑" panose="020B0503020204020204" pitchFamily="34" charset="-122"/>
              <a:ea typeface="微软雅黑" panose="020B0503020204020204" pitchFamily="34" charset="-122"/>
            </a:endParaRPr>
          </a:p>
        </p:txBody>
      </p:sp>
      <p:sp>
        <p:nvSpPr>
          <p:cNvPr id="15" name="矩形: 剪去对角 14"/>
          <p:cNvSpPr/>
          <p:nvPr>
            <p:custDataLst>
              <p:tags r:id="rId5"/>
            </p:custDataLst>
          </p:nvPr>
        </p:nvSpPr>
        <p:spPr>
          <a:xfrm>
            <a:off x="956310" y="2802890"/>
            <a:ext cx="4636770" cy="2883535"/>
          </a:xfrm>
          <a:prstGeom prst="snip2DiagRect">
            <a:avLst>
              <a:gd name="adj1" fmla="val 11218"/>
              <a:gd name="adj2" fmla="val 0"/>
            </a:avLst>
          </a:prstGeom>
          <a:gradFill>
            <a:gsLst>
              <a:gs pos="43000">
                <a:srgbClr val="23FAFC">
                  <a:alpha val="0"/>
                </a:srgbClr>
              </a:gs>
              <a:gs pos="100000">
                <a:srgbClr val="23FAFC">
                  <a:alpha val="29000"/>
                </a:srgbClr>
              </a:gs>
            </a:gsLst>
            <a:lin ang="4200000" scaled="0"/>
          </a:gradFill>
          <a:ln>
            <a:noFill/>
          </a:ln>
          <a:effectLst>
            <a:outerShdw blurRad="215900" algn="ctr" rotWithShape="0">
              <a:schemeClr val="accent1">
                <a:alpha val="8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1200" b="1">
                <a:solidFill>
                  <a:srgbClr val="FFFF00"/>
                </a:solidFill>
                <a:latin typeface="微软雅黑" panose="020B0503020204020204" pitchFamily="34" charset="-122"/>
                <a:ea typeface="微软雅黑" panose="020B0503020204020204" pitchFamily="34" charset="-122"/>
              </a:rPr>
              <a:t>Color</a:t>
            </a:r>
            <a:r>
              <a:rPr lang="zh-CN" altLang="en-US" sz="1200">
                <a:solidFill>
                  <a:schemeClr val="tx1"/>
                </a:solidFill>
                <a:latin typeface="微软雅黑" panose="020B0503020204020204" pitchFamily="34" charset="-122"/>
                <a:ea typeface="微软雅黑" panose="020B0503020204020204" pitchFamily="34" charset="-122"/>
              </a:rPr>
              <a:t>:</a:t>
            </a:r>
            <a:r>
              <a:rPr lang="en-US" altLang="zh-CN" sz="1200">
                <a:solidFill>
                  <a:schemeClr val="tx1"/>
                </a:solidFill>
                <a:latin typeface="微软雅黑" panose="020B0503020204020204" pitchFamily="34" charset="-122"/>
                <a:ea typeface="微软雅黑" panose="020B0503020204020204" pitchFamily="34" charset="-122"/>
              </a:rPr>
              <a:t> </a:t>
            </a:r>
            <a:r>
              <a:rPr lang="zh-CN" altLang="en-US" sz="1200">
                <a:solidFill>
                  <a:schemeClr val="tx1"/>
                </a:solidFill>
                <a:latin typeface="微软雅黑" panose="020B0503020204020204" pitchFamily="34" charset="-122"/>
                <a:ea typeface="微软雅黑" panose="020B0503020204020204" pitchFamily="34" charset="-122"/>
              </a:rPr>
              <a:t>Red,customized</a:t>
            </a:r>
          </a:p>
          <a:p>
            <a:pPr algn="l"/>
            <a:r>
              <a:rPr lang="zh-CN" altLang="en-US" sz="1200" b="1">
                <a:solidFill>
                  <a:srgbClr val="FFFF00"/>
                </a:solidFill>
                <a:latin typeface="微软雅黑" panose="020B0503020204020204" pitchFamily="34" charset="-122"/>
                <a:ea typeface="微软雅黑" panose="020B0503020204020204" pitchFamily="34" charset="-122"/>
              </a:rPr>
              <a:t>Size</a:t>
            </a:r>
            <a:r>
              <a:rPr lang="zh-CN" altLang="en-US" sz="1200">
                <a:solidFill>
                  <a:schemeClr val="tx1"/>
                </a:solidFill>
                <a:latin typeface="微软雅黑" panose="020B0503020204020204" pitchFamily="34" charset="-122"/>
                <a:ea typeface="微软雅黑" panose="020B0503020204020204" pitchFamily="34" charset="-122"/>
              </a:rPr>
              <a:t>: 158 x 80 x 44mm</a:t>
            </a:r>
          </a:p>
          <a:p>
            <a:pPr algn="l"/>
            <a:r>
              <a:rPr lang="zh-CN" altLang="en-US" sz="1200" b="1">
                <a:solidFill>
                  <a:srgbClr val="FFFF00"/>
                </a:solidFill>
                <a:latin typeface="微软雅黑" panose="020B0503020204020204" pitchFamily="34" charset="-122"/>
                <a:ea typeface="微软雅黑" panose="020B0503020204020204" pitchFamily="34" charset="-122"/>
              </a:rPr>
              <a:t>Weight</a:t>
            </a:r>
            <a:r>
              <a:rPr lang="zh-CN" altLang="en-US" sz="1200">
                <a:solidFill>
                  <a:schemeClr val="tx1"/>
                </a:solidFill>
                <a:latin typeface="微软雅黑" panose="020B0503020204020204" pitchFamily="34" charset="-122"/>
                <a:ea typeface="微软雅黑" panose="020B0503020204020204" pitchFamily="34" charset="-122"/>
              </a:rPr>
              <a:t>:</a:t>
            </a:r>
            <a:r>
              <a:rPr lang="en-US" altLang="zh-CN" sz="1200">
                <a:solidFill>
                  <a:schemeClr val="tx1"/>
                </a:solidFill>
                <a:latin typeface="微软雅黑" panose="020B0503020204020204" pitchFamily="34" charset="-122"/>
                <a:ea typeface="微软雅黑" panose="020B0503020204020204" pitchFamily="34" charset="-122"/>
              </a:rPr>
              <a:t> </a:t>
            </a:r>
            <a:r>
              <a:rPr lang="zh-CN" altLang="en-US" sz="1200">
                <a:solidFill>
                  <a:schemeClr val="tx1"/>
                </a:solidFill>
                <a:latin typeface="微软雅黑" panose="020B0503020204020204" pitchFamily="34" charset="-122"/>
                <a:ea typeface="微软雅黑" panose="020B0503020204020204" pitchFamily="34" charset="-122"/>
              </a:rPr>
              <a:t>280g (without power cord)</a:t>
            </a:r>
          </a:p>
          <a:p>
            <a:pPr algn="l"/>
            <a:r>
              <a:rPr lang="zh-CN" altLang="en-US" sz="1200" b="1">
                <a:solidFill>
                  <a:srgbClr val="FFFF00"/>
                </a:solidFill>
                <a:latin typeface="微软雅黑" panose="020B0503020204020204" pitchFamily="34" charset="-122"/>
                <a:ea typeface="微软雅黑" panose="020B0503020204020204" pitchFamily="34" charset="-122"/>
              </a:rPr>
              <a:t>Power</a:t>
            </a:r>
            <a:r>
              <a:rPr lang="zh-CN" altLang="en-US" sz="1200">
                <a:solidFill>
                  <a:schemeClr val="tx1"/>
                </a:solidFill>
                <a:latin typeface="微软雅黑" panose="020B0503020204020204" pitchFamily="34" charset="-122"/>
                <a:ea typeface="微软雅黑" panose="020B0503020204020204" pitchFamily="34" charset="-122"/>
              </a:rPr>
              <a:t>:</a:t>
            </a:r>
            <a:r>
              <a:rPr sz="1200">
                <a:solidFill>
                  <a:schemeClr val="tx1"/>
                </a:solidFill>
                <a:latin typeface="微软雅黑" panose="020B0503020204020204" pitchFamily="34" charset="-122"/>
                <a:ea typeface="微软雅黑" panose="020B0503020204020204" pitchFamily="34" charset="-122"/>
              </a:rPr>
              <a:t>High setting 550W, low setting 400W, cool setting 90W</a:t>
            </a:r>
          </a:p>
          <a:p>
            <a:pPr algn="l"/>
            <a:r>
              <a:rPr sz="1200" b="1">
                <a:solidFill>
                  <a:srgbClr val="FFFF00"/>
                </a:solidFill>
                <a:latin typeface="微软雅黑" panose="020B0503020204020204" pitchFamily="34" charset="-122"/>
                <a:ea typeface="微软雅黑" panose="020B0503020204020204" pitchFamily="34" charset="-122"/>
              </a:rPr>
              <a:t>Rated voltage</a:t>
            </a:r>
            <a:r>
              <a:rPr sz="1200">
                <a:solidFill>
                  <a:schemeClr val="tx1"/>
                </a:solidFill>
                <a:latin typeface="微软雅黑" panose="020B0503020204020204" pitchFamily="34" charset="-122"/>
                <a:ea typeface="微软雅黑" panose="020B0503020204020204" pitchFamily="34" charset="-122"/>
              </a:rPr>
              <a:t>: 110V or 240V, 50/60Hz</a:t>
            </a:r>
          </a:p>
          <a:p>
            <a:pPr algn="l"/>
            <a:r>
              <a:rPr lang="zh-CN" altLang="en-US" sz="1200" b="1">
                <a:solidFill>
                  <a:srgbClr val="FFFF00"/>
                </a:solidFill>
                <a:latin typeface="微软雅黑" panose="020B0503020204020204" pitchFamily="34" charset="-122"/>
                <a:ea typeface="微软雅黑" panose="020B0503020204020204" pitchFamily="34" charset="-122"/>
              </a:rPr>
              <a:t>Modes</a:t>
            </a:r>
            <a:r>
              <a:rPr lang="zh-CN" altLang="en-US" sz="1200">
                <a:solidFill>
                  <a:schemeClr val="tx1"/>
                </a:solidFill>
                <a:latin typeface="微软雅黑" panose="020B0503020204020204" pitchFamily="34" charset="-122"/>
                <a:ea typeface="微软雅黑" panose="020B0503020204020204" pitchFamily="34" charset="-122"/>
              </a:rPr>
              <a:t>: 3-speed adjustment</a:t>
            </a:r>
          </a:p>
          <a:p>
            <a:pPr algn="l"/>
            <a:r>
              <a:rPr lang="zh-CN" altLang="en-US" sz="1200">
                <a:solidFill>
                  <a:schemeClr val="tx1"/>
                </a:solidFill>
                <a:latin typeface="微软雅黑" panose="020B0503020204020204" pitchFamily="34" charset="-122"/>
                <a:ea typeface="微软雅黑" panose="020B0503020204020204" pitchFamily="34" charset="-122"/>
              </a:rPr>
              <a:t>(</a:t>
            </a:r>
            <a:r>
              <a:rPr lang="zh-CN" altLang="en-US" sz="1200">
                <a:solidFill>
                  <a:srgbClr val="FF0000"/>
                </a:solidFill>
                <a:latin typeface="微软雅黑" panose="020B0503020204020204" pitchFamily="34" charset="-122"/>
                <a:ea typeface="微软雅黑" panose="020B0503020204020204" pitchFamily="34" charset="-122"/>
              </a:rPr>
              <a:t>cold wind+warm wind+hot wind</a:t>
            </a:r>
            <a:r>
              <a:rPr lang="zh-CN" altLang="en-US" sz="1200">
                <a:solidFill>
                  <a:schemeClr val="tx1"/>
                </a:solidFill>
                <a:latin typeface="微软雅黑" panose="020B0503020204020204" pitchFamily="34" charset="-122"/>
                <a:ea typeface="微软雅黑" panose="020B0503020204020204" pitchFamily="34" charset="-122"/>
              </a:rPr>
              <a:t>)</a:t>
            </a:r>
          </a:p>
          <a:p>
            <a:pPr algn="l"/>
            <a:r>
              <a:rPr lang="zh-CN" altLang="en-US" sz="1200" b="1">
                <a:solidFill>
                  <a:srgbClr val="FFFF00"/>
                </a:solidFill>
                <a:latin typeface="微软雅黑" panose="020B0503020204020204" pitchFamily="34" charset="-122"/>
                <a:ea typeface="微软雅黑" panose="020B0503020204020204" pitchFamily="34" charset="-122"/>
              </a:rPr>
              <a:t>Light</a:t>
            </a:r>
            <a:r>
              <a:rPr lang="zh-CN" altLang="en-US" sz="1200">
                <a:solidFill>
                  <a:schemeClr val="tx1"/>
                </a:solidFill>
                <a:latin typeface="微软雅黑" panose="020B0503020204020204" pitchFamily="34" charset="-122"/>
                <a:ea typeface="微软雅黑" panose="020B0503020204020204" pitchFamily="34" charset="-122"/>
              </a:rPr>
              <a:t>：blue light &amp; red light</a:t>
            </a:r>
          </a:p>
          <a:p>
            <a:pPr algn="l"/>
            <a:r>
              <a:rPr lang="zh-CN" altLang="en-US" sz="1200">
                <a:solidFill>
                  <a:schemeClr val="tx1"/>
                </a:solidFill>
                <a:latin typeface="微软雅黑" panose="020B0503020204020204" pitchFamily="34" charset="-122"/>
                <a:ea typeface="微软雅黑" panose="020B0503020204020204" pitchFamily="34" charset="-122"/>
              </a:rPr>
              <a:t>[Red and blue light adjustment: two kinds of physiotherapy effects of red light and blue light can be adjusted according to the needs;</a:t>
            </a:r>
          </a:p>
        </p:txBody>
      </p:sp>
      <p:sp>
        <p:nvSpPr>
          <p:cNvPr id="16" name="矩形: 剪去对角 15"/>
          <p:cNvSpPr/>
          <p:nvPr>
            <p:custDataLst>
              <p:tags r:id="rId6"/>
            </p:custDataLst>
          </p:nvPr>
        </p:nvSpPr>
        <p:spPr>
          <a:xfrm>
            <a:off x="870585" y="2411095"/>
            <a:ext cx="4723130" cy="3275965"/>
          </a:xfrm>
          <a:prstGeom prst="snip2DiagRect">
            <a:avLst>
              <a:gd name="adj1" fmla="val 11218"/>
              <a:gd name="adj2" fmla="val 0"/>
            </a:avLst>
          </a:prstGeom>
          <a:noFill/>
          <a:ln w="31750">
            <a:solidFill>
              <a:schemeClr val="accent2"/>
            </a:solidFill>
            <a:round/>
          </a:ln>
          <a:effectLst>
            <a:outerShdw blurRad="215900" algn="ctr" rotWithShape="0">
              <a:schemeClr val="accent1">
                <a:alpha val="8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4" name="矩形 13"/>
          <p:cNvSpPr/>
          <p:nvPr/>
        </p:nvSpPr>
        <p:spPr>
          <a:xfrm>
            <a:off x="1041400" y="2669540"/>
            <a:ext cx="3628390" cy="398780"/>
          </a:xfrm>
          <a:prstGeom prst="rect">
            <a:avLst/>
          </a:prstGeom>
        </p:spPr>
        <p:txBody>
          <a:bodyPr wrap="square">
            <a:spAutoFit/>
          </a:bodyPr>
          <a:lstStyle/>
          <a:p>
            <a:pPr lvl="0" algn="just"/>
            <a:r>
              <a:rPr lang="en-US" altLang="zh-CN" sz="2000" dirty="0">
                <a:solidFill>
                  <a:srgbClr val="000000"/>
                </a:solidFill>
                <a:latin typeface="微软雅黑" panose="020B0503020204020204" pitchFamily="34" charset="-122"/>
                <a:ea typeface="微软雅黑" panose="020B0503020204020204" pitchFamily="34" charset="-122"/>
              </a:rPr>
              <a:t>1. Magic Box parameter</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b889ae3742e1da95821f5b845fcc91e"/>
          <p:cNvPicPr>
            <a:picLocks noChangeAspect="1"/>
          </p:cNvPicPr>
          <p:nvPr/>
        </p:nvPicPr>
        <p:blipFill>
          <a:blip/>
          <a:stretch>
            <a:fillRect/>
          </a:stretch>
        </p:blipFill>
        <p:spPr>
          <a:xfrm>
            <a:off x="342900" y="142875"/>
            <a:ext cx="3323590" cy="2493010"/>
          </a:xfrm>
          <a:prstGeom prst="rect">
            <a:avLst/>
          </a:prstGeom>
        </p:spPr>
      </p:pic>
      <p:pic>
        <p:nvPicPr>
          <p:cNvPr id="6" name="图片 5" descr="5ae0788b50741d77528b56e7c4999e6"/>
          <p:cNvPicPr>
            <a:picLocks noChangeAspect="1"/>
          </p:cNvPicPr>
          <p:nvPr/>
        </p:nvPicPr>
        <p:blipFill>
          <a:blip/>
          <a:stretch>
            <a:fillRect/>
          </a:stretch>
        </p:blipFill>
        <p:spPr>
          <a:xfrm>
            <a:off x="7467600" y="361950"/>
            <a:ext cx="4391660" cy="5855335"/>
          </a:xfrm>
          <a:prstGeom prst="rect">
            <a:avLst/>
          </a:prstGeom>
        </p:spPr>
      </p:pic>
      <p:pic>
        <p:nvPicPr>
          <p:cNvPr id="9" name="图片 8" descr="23ecdef5a48336ed1e10e6932040d7d"/>
          <p:cNvPicPr>
            <a:picLocks noChangeAspect="1"/>
          </p:cNvPicPr>
          <p:nvPr/>
        </p:nvPicPr>
        <p:blipFill>
          <a:blip/>
          <a:stretch>
            <a:fillRect/>
          </a:stretch>
        </p:blipFill>
        <p:spPr>
          <a:xfrm>
            <a:off x="342900" y="2795270"/>
            <a:ext cx="2566670" cy="3422015"/>
          </a:xfrm>
          <a:prstGeom prst="rect">
            <a:avLst/>
          </a:prstGeom>
        </p:spPr>
      </p:pic>
      <p:pic>
        <p:nvPicPr>
          <p:cNvPr id="10" name="图片 9" descr="3147c46c75bbdfa027cc27bcc7eddc4"/>
          <p:cNvPicPr>
            <a:picLocks noChangeAspect="1"/>
          </p:cNvPicPr>
          <p:nvPr/>
        </p:nvPicPr>
        <p:blipFill>
          <a:blip/>
          <a:stretch>
            <a:fillRect/>
          </a:stretch>
        </p:blipFill>
        <p:spPr>
          <a:xfrm>
            <a:off x="3241675" y="3170555"/>
            <a:ext cx="4060190" cy="3046730"/>
          </a:xfrm>
          <a:prstGeom prst="rect">
            <a:avLst/>
          </a:prstGeom>
        </p:spPr>
      </p:pic>
      <p:pic>
        <p:nvPicPr>
          <p:cNvPr id="11" name="图片 10" descr="70609121246fd573eda4de35da2fd43"/>
          <p:cNvPicPr>
            <a:picLocks noChangeAspect="1"/>
          </p:cNvPicPr>
          <p:nvPr/>
        </p:nvPicPr>
        <p:blipFill>
          <a:blip/>
          <a:stretch>
            <a:fillRect/>
          </a:stretch>
        </p:blipFill>
        <p:spPr>
          <a:xfrm>
            <a:off x="3990340" y="428625"/>
            <a:ext cx="3153410" cy="2366645"/>
          </a:xfrm>
          <a:prstGeom prst="rect">
            <a:avLst/>
          </a:prstGeom>
        </p:spPr>
      </p:pic>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null,&quot;Name&quot;:&quot;适中&quot;,&quot;HeaderHeight&quot;:13.0,&quot;FooterHeight&quot;:6.0,&quot;SideMargin&quot;:4.0,&quot;TopMargin&quot;:0.0,&quot;BottomMargin&quot;:0.0,&quot;IntervalMargin&quot;:1.5,&quot;SettingType&quot;:&quot;System&quot;}"/>
  <p:tag name="KSO_WPP_MARK_KEY" val="91eb3b1d-678c-4757-928f-efed50b7b7b3"/>
  <p:tag name="COMMONDATA" val="eyJjb3VudCI6MTQsImhkaWQiOiI5ODcyMWQ1MTE2MmI0OWRjNjMxNDQxN2VhMjYyMzA3YyIsInVzZXJDb3VudCI6MTR9"/>
</p:tagLst>
</file>

<file path=ppt/tags/tag10.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6.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8.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2.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4.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6.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138.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2.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4.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6.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8.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153.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4.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6.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8.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242"/>
</p:tagLst>
</file>

<file path=ppt/tags/tag1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242"/>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2"/>
  <p:tag name="KSO_WM_TEMPLATE_SUBCATEGORY" val="0"/>
  <p:tag name="KSO_WM_TEMPLATE_MASTER_TYPE" val="1"/>
  <p:tag name="KSO_WM_TEMPLATE_COLOR_TYPE" val="1"/>
  <p:tag name="KSO_WM_TEMPLATE_MASTER_THUMB_INDEX" val="12"/>
  <p:tag name="KSO_WM_TAG_VERSION" val="1.0"/>
  <p:tag name="KSO_WM_TEMPLATE_THUMBS_INDEX" val="1、4、7、8、9、10、13、15、18、22、24、25、26"/>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UNIT_BK_DARK_LIGHT" val="1"/>
</p:tagLst>
</file>

<file path=ppt/tags/tag1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20.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WM_BEAUTIFY_SHAPE_IDENTITY" val="{22a04b98-45bf-4192-95d3-d3d9c475f3ae}"/>
</p:tagLst>
</file>

<file path=ppt/tags/tag2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2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2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2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2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2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2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2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91.xml><?xml version="1.0" encoding="utf-8"?>
<p:tagLst xmlns:a="http://schemas.openxmlformats.org/drawingml/2006/main" xmlns:r="http://schemas.openxmlformats.org/officeDocument/2006/relationships"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292.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3.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4.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5.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6.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7.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8.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9.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00.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1.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2.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3.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4.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3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3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3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73.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74.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75.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76.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77.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78.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79.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3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3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383.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4.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5.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6.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7.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8.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89.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90.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91.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92.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393.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4.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5.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6.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7.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8.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9.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00.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01.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02.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403.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04.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05.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06.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07.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08.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09.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0.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11.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12.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413.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414.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15.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16.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17.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18.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19.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0.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421.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422.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423.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424.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25.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26.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27.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28.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29.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0.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31.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32.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433.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434.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4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4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437.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38.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39.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0.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41.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42.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443.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444.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445.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44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2"/>
  <p:tag name="KSO_WM_SLIDE_ID" val="custom20203242_1"/>
  <p:tag name="KSO_WM_TEMPLATE_SUBCATEGORY" val="0"/>
  <p:tag name="KSO_WM_TEMPLATE_MASTER_TYPE" val="1"/>
  <p:tag name="KSO_WM_TEMPLATE_COLOR_TYPE" val="1"/>
  <p:tag name="KSO_WM_SLIDE_ITEM_CNT" val="0"/>
  <p:tag name="KSO_WM_SLIDE_INDEX" val="1"/>
  <p:tag name="KSO_WM_TEMPLATE_MASTER_THUMB_INDEX" val="12"/>
  <p:tag name="KSO_WM_TAG_VERSION" val="1.0"/>
  <p:tag name="KSO_WM_SLIDE_TYPE" val="title"/>
  <p:tag name="KSO_WM_SLIDE_SUBTYPE" val="pureTxt"/>
  <p:tag name="KSO_WM_SLIDE_LAYOUT" val="a_b"/>
  <p:tag name="KSO_WM_SLIDE_LAYOUT_CNT" val="1_1"/>
  <p:tag name="KSO_WM_TEMPLATE_THUMBS_INDEX" val="1、4、6、7、8、9、10、13、15、18、22、24、26、27"/>
  <p:tag name="KSO_WM_SPECIAL_SOURCE" val="bdnull"/>
</p:tagLst>
</file>

<file path=ppt/tags/tag44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汇报人姓名"/>
  <p:tag name="KSO_WM_UNIT_NOCLEAR" val="0"/>
  <p:tag name="KSO_WM_UNIT_VALUE" val="10"/>
  <p:tag name="KSO_WM_UNIT_HIGHLIGHT" val="0"/>
  <p:tag name="KSO_WM_UNIT_COMPATIBLE" val="0"/>
  <p:tag name="KSO_WM_UNIT_DIAGRAM_ISNUMVISUAL" val="0"/>
  <p:tag name="KSO_WM_UNIT_DIAGRAM_ISREFERUNIT" val="0"/>
  <p:tag name="KSO_WM_UNIT_TYPE" val="b"/>
  <p:tag name="KSO_WM_UNIT_INDEX" val="2"/>
  <p:tag name="KSO_WM_UNIT_ID" val="custom20202545_1*b*2"/>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1*b*1"/>
  <p:tag name="KSO_WM_TEMPLATE_CATEGORY" val="custom"/>
  <p:tag name="KSO_WM_TEMPLATE_INDEX" val="20203242"/>
  <p:tag name="KSO_WM_UNIT_LAYERLEVEL" val="1"/>
  <p:tag name="KSO_WM_TAG_VERSION" val="1.0"/>
  <p:tag name="KSO_WM_BEAUTIFY_FLAG" val="#wm#"/>
  <p:tag name="KSO_WM_UNIT_ISCONTENTSTITLE" val="0"/>
  <p:tag name="KSO_WM_UNIT_NOCLEAR" val="0"/>
  <p:tag name="KSO_WM_UNIT_VALUE" val="81"/>
  <p:tag name="KSO_WM_UNIT_TYPE" val="b"/>
  <p:tag name="KSO_WM_UNIT_INDEX" val="1"/>
  <p:tag name="KSO_WM_UNIT_PRESET_TEXT" val="点击此处添加正文，文字是您思想的提炼，为了演示发布的良好效果，请言简意赅的阐述您的观点。"/>
  <p:tag name="KSO_WM_UNIT_ISNUMDGMTITLE" val="0"/>
  <p:tag name="KSO_WM_UNIT_TEXT_FILL_FORE_SCHEMECOLOR_INDEX_BRIGHTNESS" val="0"/>
  <p:tag name="KSO_WM_UNIT_TEXT_FILL_FORE_SCHEMECOLOR_INDEX" val="14"/>
  <p:tag name="KSO_WM_UNIT_TEXT_FILL_TYPE" val="1"/>
</p:tagLst>
</file>

<file path=ppt/tags/tag4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1*a*1"/>
  <p:tag name="KSO_WM_TEMPLATE_CATEGORY" val="custom"/>
  <p:tag name="KSO_WM_TEMPLATE_INDEX" val="20203242"/>
  <p:tag name="KSO_WM_UNIT_LAYERLEVEL" val="1"/>
  <p:tag name="KSO_WM_TAG_VERSION" val="1.0"/>
  <p:tag name="KSO_WM_BEAUTIFY_FLAG" val="#wm#"/>
  <p:tag name="KSO_WM_UNIT_ISCONTENTSTITLE" val="0"/>
  <p:tag name="KSO_WM_UNIT_NOCLEAR" val="0"/>
  <p:tag name="KSO_WM_UNIT_VALUE" val="10"/>
  <p:tag name="KSO_WM_UNIT_TYPE" val="a"/>
  <p:tag name="KSO_WM_UNIT_INDEX" val="1"/>
  <p:tag name="KSO_WM_UNIT_PRESET_TEXT" val="医疗总结通用模版"/>
  <p:tag name="KSO_WM_UNIT_ISNUMDGMTITLE" val="0"/>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0.xml><?xml version="1.0" encoding="utf-8"?>
<p:tagLst xmlns:a="http://schemas.openxmlformats.org/drawingml/2006/main" xmlns:r="http://schemas.openxmlformats.org/officeDocument/2006/relationships" xmlns:p="http://schemas.openxmlformats.org/presentationml/2006/main">
  <p:tag name="KSO_WM_SLIDE_ID" val="custom20203242_4"/>
  <p:tag name="KSO_WM_TEMPLATE_SUBCATEGORY" val="0"/>
  <p:tag name="KSO_WM_TEMPLATE_MASTER_TYPE" val="1"/>
  <p:tag name="KSO_WM_TEMPLATE_COLOR_TYPE" val="1"/>
  <p:tag name="KSO_WM_SLIDE_ITEM_CNT" val="4"/>
  <p:tag name="KSO_WM_SLIDE_INDEX" val="4"/>
  <p:tag name="KSO_WM_DIAGRAM_GROUP_CODE" val="l1-1"/>
  <p:tag name="KSO_WM_SLIDE_DIAGTYPE" val="l"/>
  <p:tag name="KSO_WM_TAG_VERSION" val="1.0"/>
  <p:tag name="KSO_WM_BEAUTIFY_FLAG" val="#wm#"/>
  <p:tag name="KSO_WM_TEMPLATE_CATEGORY" val="custom"/>
  <p:tag name="KSO_WM_TEMPLATE_INDEX" val="20203242"/>
  <p:tag name="KSO_WM_SLIDE_LAYOUT" val="a_b_l"/>
  <p:tag name="KSO_WM_SLIDE_LAYOUT_CNT" val="1_1_1"/>
  <p:tag name="KSO_WM_SLIDE_TYPE" val="contents"/>
  <p:tag name="KSO_WM_SLIDE_SUBTYPE" val="diag"/>
  <p:tag name="KSO_WM_SPECIAL_SOURCE" val="bdnull"/>
</p:tagLst>
</file>

<file path=ppt/tags/tag451.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OTHERS"/>
  <p:tag name="ID" val="553512"/>
  <p:tag name="KSO_WM_UNIT_ISCONTENTSTITLE" val="1"/>
  <p:tag name="KSO_WM_UNIT_NOCLEAR" val="0"/>
  <p:tag name="KSO_WM_UNIT_VALUE" val="3"/>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3242_4*a*1"/>
  <p:tag name="KSO_WM_TEMPLATE_CATEGORY" val="custom"/>
  <p:tag name="KSO_WM_TEMPLATE_INDEX" val="20203242"/>
  <p:tag name="KSO_WM_UNIT_LAYERLEVEL" val="1"/>
  <p:tag name="KSO_WM_TAG_VERSION" val="1.0"/>
  <p:tag name="KSO_WM_BEAUTIFY_FLAG" val="#wm#"/>
  <p:tag name="KSO_WM_UNIT_PRESET_TEXT" val="目录"/>
  <p:tag name="KSO_WM_UNIT_ISNUMDGMTITLE" val="0"/>
  <p:tag name="KSO_WM_UNIT_TEXT_FILL_FORE_SCHEMECOLOR_INDEX" val="5"/>
  <p:tag name="KSO_WM_UNIT_TEXT_FILL_TYPE" val="1"/>
  <p:tag name="KSO_WM_UNIT_USESOURCEFORMAT_APPLY" val="1"/>
</p:tagLst>
</file>

<file path=ppt/tags/tag452.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OTHERS"/>
  <p:tag name="ID" val="553512"/>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3242_4*b*1"/>
  <p:tag name="KSO_WM_TEMPLATE_CATEGORY" val="custom"/>
  <p:tag name="KSO_WM_TEMPLATE_INDEX" val="20203242"/>
  <p:tag name="KSO_WM_UNIT_LAYERLEVEL" val="1"/>
  <p:tag name="KSO_WM_TAG_VERSION" val="1.0"/>
  <p:tag name="KSO_WM_BEAUTIFY_FLAG" val="#wm#"/>
  <p:tag name="KSO_WM_UNIT_PRESET_TEXT" val="CONTENTS"/>
  <p:tag name="KSO_WM_UNIT_ISNUMDGMTITLE" val="0"/>
  <p:tag name="KSO_WM_UNIT_TEXT_FILL_FORE_SCHEMECOLOR_INDEX" val="5"/>
  <p:tag name="KSO_WM_UNIT_TEXT_FILL_TYPE" val="1"/>
  <p:tag name="KSO_WM_UNIT_USESOURCEFORMAT_APPLY" val="1"/>
</p:tagLst>
</file>

<file path=ppt/tags/tag453.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NUMBER"/>
  <p:tag name="ID" val="553512"/>
  <p:tag name="MH_ORDER" val="1"/>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3242_4*l_h_i*1_1_1"/>
  <p:tag name="KSO_WM_TEMPLATE_CATEGORY" val="custom"/>
  <p:tag name="KSO_WM_TEMPLATE_INDEX" val="20203242"/>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454.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ENTRY"/>
  <p:tag name="ID" val="553512"/>
  <p:tag name="MH_ORDER" val="1"/>
  <p:tag name="KSO_WM_UNIT_ISCONTENTS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custom20203242_4*l_h_a*1_1_1"/>
  <p:tag name="KSO_WM_TEMPLATE_CATEGORY" val="custom"/>
  <p:tag name="KSO_WM_TEMPLATE_INDEX" val="20203242"/>
  <p:tag name="KSO_WM_UNIT_LAYERLEVEL" val="1_1_1"/>
  <p:tag name="KSO_WM_TAG_VERSION" val="1.0"/>
  <p:tag name="KSO_WM_BEAUTIFY_FLAG" val="#wm#"/>
  <p:tag name="KSO_WM_UNIT_PRESET_TEXT" val="单击此处添加标题"/>
  <p:tag name="KSO_WM_UNIT_VALUE" val="10"/>
  <p:tag name="KSO_WM_UNIT_ISNUMDGMTITLE" val="0"/>
  <p:tag name="KSO_WM_UNIT_TEXT_FILL_FORE_SCHEMECOLOR_INDEX" val="5"/>
  <p:tag name="KSO_WM_UNIT_TEXT_FILL_TYPE" val="1"/>
  <p:tag name="KSO_WM_UNIT_USESOURCEFORMAT_APPLY" val="1"/>
</p:tagLst>
</file>

<file path=ppt/tags/tag455.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NUMBER"/>
  <p:tag name="ID" val="553512"/>
  <p:tag name="MH_ORDER" val="2"/>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3242_4*l_h_i*1_2_1"/>
  <p:tag name="KSO_WM_TEMPLATE_CATEGORY" val="custom"/>
  <p:tag name="KSO_WM_TEMPLATE_INDEX" val="20203242"/>
  <p:tag name="KSO_WM_UNIT_LAYERLEVEL" val="1_1_1"/>
  <p:tag name="KSO_WM_TAG_VERSION" val="1.0"/>
  <p:tag name="KSO_WM_BEAUTIFY_FLAG" val="#wm#"/>
  <p:tag name="KSO_WM_UNIT_FILL_FORE_SCHEMECOLOR_INDEX" val="6"/>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456.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ENTRY"/>
  <p:tag name="ID" val="553512"/>
  <p:tag name="MH_ORDER" val="1"/>
  <p:tag name="KSO_WM_UNIT_ISCONTENTS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custom20203242_4*l_h_a*1_2_1"/>
  <p:tag name="KSO_WM_TEMPLATE_CATEGORY" val="custom"/>
  <p:tag name="KSO_WM_TEMPLATE_INDEX" val="20203242"/>
  <p:tag name="KSO_WM_UNIT_LAYERLEVEL" val="1_1_1"/>
  <p:tag name="KSO_WM_TAG_VERSION" val="1.0"/>
  <p:tag name="KSO_WM_BEAUTIFY_FLAG" val="#wm#"/>
  <p:tag name="KSO_WM_UNIT_PRESET_TEXT" val="单击此处添加标题"/>
  <p:tag name="KSO_WM_UNIT_VALUE" val="10"/>
  <p:tag name="KSO_WM_UNIT_ISNUMDGMTITLE" val="0"/>
  <p:tag name="KSO_WM_UNIT_TEXT_FILL_FORE_SCHEMECOLOR_INDEX" val="6"/>
  <p:tag name="KSO_WM_UNIT_TEXT_FILL_TYPE" val="1"/>
  <p:tag name="KSO_WM_UNIT_USESOURCEFORMAT_APPLY" val="1"/>
</p:tagLst>
</file>

<file path=ppt/tags/tag457.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NUMBER"/>
  <p:tag name="ID" val="553512"/>
  <p:tag name="MH_ORDER"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custom20203242_4*l_h_i*1_3_1"/>
  <p:tag name="KSO_WM_TEMPLATE_CATEGORY" val="custom"/>
  <p:tag name="KSO_WM_TEMPLATE_INDEX" val="20203242"/>
  <p:tag name="KSO_WM_UNIT_LAYERLEVEL" val="1_1_1"/>
  <p:tag name="KSO_WM_TAG_VERSION" val="1.0"/>
  <p:tag name="KSO_WM_BEAUTIFY_FLAG" val="#wm#"/>
  <p:tag name="KSO_WM_UNIT_FILL_FORE_SCHEMECOLOR_INDEX" val="7"/>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458.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ENTRY"/>
  <p:tag name="ID" val="553512"/>
  <p:tag name="MH_ORDER" val="1"/>
  <p:tag name="KSO_WM_UNIT_ISCONTENTS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3_1"/>
  <p:tag name="KSO_WM_UNIT_ID" val="custom20203242_4*l_h_a*1_3_1"/>
  <p:tag name="KSO_WM_TEMPLATE_CATEGORY" val="custom"/>
  <p:tag name="KSO_WM_TEMPLATE_INDEX" val="20203242"/>
  <p:tag name="KSO_WM_UNIT_LAYERLEVEL" val="1_1_1"/>
  <p:tag name="KSO_WM_TAG_VERSION" val="1.0"/>
  <p:tag name="KSO_WM_BEAUTIFY_FLAG" val="#wm#"/>
  <p:tag name="KSO_WM_UNIT_PRESET_TEXT" val="单击此处添加标题"/>
  <p:tag name="KSO_WM_UNIT_VALUE" val="10"/>
  <p:tag name="KSO_WM_UNIT_ISNUMDGMTITLE" val="0"/>
  <p:tag name="KSO_WM_UNIT_TEXT_FILL_FORE_SCHEMECOLOR_INDEX" val="7"/>
  <p:tag name="KSO_WM_UNIT_TEXT_FILL_TYPE" val="1"/>
  <p:tag name="KSO_WM_UNIT_USESOURCEFORMAT_APPLY" val="1"/>
</p:tagLst>
</file>

<file path=ppt/tags/tag459.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NUMBER"/>
  <p:tag name="ID" val="553512"/>
  <p:tag name="MH_ORDER" val="4"/>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custom20203242_4*l_h_i*1_4_1"/>
  <p:tag name="KSO_WM_TEMPLATE_CATEGORY" val="custom"/>
  <p:tag name="KSO_WM_TEMPLATE_INDEX" val="20203242"/>
  <p:tag name="KSO_WM_UNIT_LAYERLEVEL" val="1_1_1"/>
  <p:tag name="KSO_WM_TAG_VERSION" val="1.0"/>
  <p:tag name="KSO_WM_BEAUTIFY_FLAG" val="#wm#"/>
  <p:tag name="KSO_WM_UNIT_FILL_FORE_SCHEMECOLOR_INDEX" val="8"/>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0.xml><?xml version="1.0" encoding="utf-8"?>
<p:tagLst xmlns:a="http://schemas.openxmlformats.org/drawingml/2006/main" xmlns:r="http://schemas.openxmlformats.org/officeDocument/2006/relationships" xmlns:p="http://schemas.openxmlformats.org/presentationml/2006/main">
  <p:tag name="MH" val="20160830110146"/>
  <p:tag name="MH_LIBRARY" val="CONTENTS"/>
  <p:tag name="MH_TYPE" val="ENTRY"/>
  <p:tag name="ID" val="553512"/>
  <p:tag name="MH_ORDER" val="1"/>
  <p:tag name="KSO_WM_UNIT_ISCONTENTS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4_1"/>
  <p:tag name="KSO_WM_UNIT_ID" val="custom20203242_4*l_h_a*1_4_1"/>
  <p:tag name="KSO_WM_TEMPLATE_CATEGORY" val="custom"/>
  <p:tag name="KSO_WM_TEMPLATE_INDEX" val="20203242"/>
  <p:tag name="KSO_WM_UNIT_LAYERLEVEL" val="1_1_1"/>
  <p:tag name="KSO_WM_TAG_VERSION" val="1.0"/>
  <p:tag name="KSO_WM_BEAUTIFY_FLAG" val="#wm#"/>
  <p:tag name="KSO_WM_UNIT_PRESET_TEXT" val="单击此处添加标题"/>
  <p:tag name="KSO_WM_UNIT_VALUE" val="10"/>
  <p:tag name="KSO_WM_UNIT_ISNUMDGMTITLE" val="0"/>
  <p:tag name="KSO_WM_UNIT_TEXT_FILL_FORE_SCHEMECOLOR_INDEX" val="8"/>
  <p:tag name="KSO_WM_UNIT_TEXT_FILL_TYPE" val="1"/>
  <p:tag name="KSO_WM_UNIT_USESOURCEFORMAT_APPLY" val="1"/>
</p:tagLst>
</file>

<file path=ppt/tags/tag4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2"/>
  <p:tag name="KSO_WM_SLIDE_ID" val="custom20203242_7"/>
  <p:tag name="KSO_WM_TEMPLATE_SUBCATEGORY" val="0"/>
  <p:tag name="KSO_WM_TEMPLATE_MASTER_TYPE" val="1"/>
  <p:tag name="KSO_WM_TEMPLATE_COLOR_TYPE" val="1"/>
  <p:tag name="KSO_WM_SLIDE_ITEM_CNT" val="0"/>
  <p:tag name="KSO_WM_SLIDE_INDEX" val="7"/>
  <p:tag name="KSO_WM_TAG_VERSION" val="1.0"/>
  <p:tag name="KSO_WM_SLIDE_TYPE" val="sectionTitle"/>
  <p:tag name="KSO_WM_SLIDE_SUBTYPE" val="pureTxt"/>
  <p:tag name="KSO_WM_SLIDE_LAYOUT" val="a_b_e"/>
  <p:tag name="KSO_WM_SLIDE_LAYOUT_CNT" val="1_4_1"/>
  <p:tag name="KSO_WM_SPECIAL_SOURCE" val="bdnull"/>
</p:tagLst>
</file>

<file path=ppt/tags/tag4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7*i*1"/>
  <p:tag name="KSO_WM_TEMPLATE_CATEGORY" val="custom"/>
  <p:tag name="KSO_WM_TEMPLATE_INDEX" val="20203242"/>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14"/>
  <p:tag name="KSO_WM_UNIT_TEXT_FILL_TYPE" val="1"/>
</p:tagLst>
</file>

<file path=ppt/tags/tag4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1"/>
  <p:tag name="KSO_WM_UNIT_DIAGRAM_ISNUMVISUAL" val="0"/>
  <p:tag name="KSO_WM_UNIT_DIAGRAM_ISREFERUNIT" val="0"/>
  <p:tag name="KSO_WM_UNIT_ID" val="custom20203242_7*e*1"/>
  <p:tag name="KSO_WM_TEMPLATE_CATEGORY" val="custom"/>
  <p:tag name="KSO_WM_TEMPLATE_INDEX" val="20203242"/>
  <p:tag name="KSO_WM_UNIT_LAYERLEVEL" val="1"/>
  <p:tag name="KSO_WM_TAG_VERSION" val="1.0"/>
  <p:tag name="KSO_WM_BEAUTIFY_FLAG" val="#wm#"/>
  <p:tag name="KSO_WM_UNIT_NOCLEAR" val="0"/>
  <p:tag name="KSO_WM_UNIT_VALUE" val="1"/>
  <p:tag name="KSO_WM_UNIT_TYPE" val="e"/>
  <p:tag name="KSO_WM_UNIT_INDEX" val="1"/>
  <p:tag name="KSO_WM_UNIT_PRESET_TEXT" val="01"/>
  <p:tag name="KSO_WM_UNIT_TEXT_FILL_FORE_SCHEMECOLOR_INDEX_BRIGHTNESS" val="0"/>
  <p:tag name="KSO_WM_UNIT_TEXT_FILL_FORE_SCHEMECOLOR_INDEX" val="14"/>
  <p:tag name="KSO_WM_UNIT_TEXT_FILL_TYPE" val="1"/>
</p:tagLst>
</file>

<file path=ppt/tags/tag464.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3242_7*a*1"/>
  <p:tag name="KSO_WM_TEMPLATE_CATEGORY" val="custom"/>
  <p:tag name="KSO_WM_TEMPLATE_INDEX" val="20203242"/>
  <p:tag name="KSO_WM_UNIT_LAYERLEVEL" val="1"/>
  <p:tag name="KSO_WM_TAG_VERSION" val="1.0"/>
  <p:tag name="KSO_WM_BEAUTIFY_FLAG" val="#wm#"/>
  <p:tag name="KSO_WM_UNIT_PRESET_TEXT" val="单击添加标题"/>
  <p:tag name="KSO_WM_UNIT_ISNUMDGMTITLE" val="0"/>
</p:tagLst>
</file>

<file path=ppt/tags/tag4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7*i*2"/>
  <p:tag name="KSO_WM_UNIT_LAYERLEVEL" val="1"/>
  <p:tag name="KSO_WM_TAG_VERSION" val="1.0"/>
  <p:tag name="KSO_WM_BEAUTIFY_FLAG" val="#wm#"/>
  <p:tag name="KSO_WM_UNIT_TYPE" val="i"/>
  <p:tag name="KSO_WM_UNIT_INDEX" val="2"/>
  <p:tag name="KSO_WM_TEMPLATE_CATEGORY" val="custom"/>
  <p:tag name="KSO_WM_TEMPLATE_INDEX" val="20203242"/>
  <p:tag name="KSO_WM_UNIT_LINE_FORE_SCHEMECOLOR_INDEX_BRIGHTNESS" val="0"/>
  <p:tag name="KSO_WM_UNIT_LINE_FORE_SCHEMECOLOR_INDEX" val="14"/>
  <p:tag name="KSO_WM_UNIT_LINE_FILL_TYPE" val="2"/>
</p:tagLst>
</file>

<file path=ppt/tags/tag4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LIDE_BK_DARK_LIGHT" val="2"/>
  <p:tag name="KSO_WM_SLIDE_BACKGROUND_TYPE" val="general"/>
  <p:tag name="KSO_WM_SPECIAL_SOURCE" val="bdnull"/>
</p:tagLst>
</file>

<file path=ppt/tags/tag4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WM_BEAUTIFY_SHAPE_IDENTITY" val="{22a04b98-45bf-4192-95d3-d3d9c475f3ae}"/>
  <p:tag name="KSO_WM_UNIT_TYPE" val="i"/>
  <p:tag name="KSO_WM_UNIT_FILL_FORE_SCHEMECOLOR_INDEX_1_BRIGHTNESS" val="0"/>
  <p:tag name="KSO_WM_UNIT_FILL_FORE_SCHEMECOLOR_INDEX_1" val="5"/>
  <p:tag name="KSO_WM_UNIT_FILL_FORE_SCHEMECOLOR_INDEX_1_POS" val="0"/>
  <p:tag name="KSO_WM_UNIT_FILL_FORE_SCHEMECOLOR_INDEX_1_TRANS" val="0"/>
  <p:tag name="KSO_WM_UNIT_FILL_FORE_SCHEMECOLOR_INDEX_2_BRIGHTNESS" val="0.95"/>
  <p:tag name="KSO_WM_UNIT_FILL_FORE_SCHEMECOLOR_INDEX_2" val="14"/>
  <p:tag name="KSO_WM_UNIT_FILL_FORE_SCHEMECOLOR_INDEX_2_POS" val="1"/>
  <p:tag name="KSO_WM_UNIT_FILL_FORE_SCHEMECOLOR_INDEX_2_TRANS" val="0"/>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469.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0800,&quot;width&quot;:15272}"/>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4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2"/>
  <p:tag name="KSO_WM_SLIDE_ID" val="custom20203242_7"/>
  <p:tag name="KSO_WM_TEMPLATE_SUBCATEGORY" val="0"/>
  <p:tag name="KSO_WM_TEMPLATE_MASTER_TYPE" val="1"/>
  <p:tag name="KSO_WM_TEMPLATE_COLOR_TYPE" val="1"/>
  <p:tag name="KSO_WM_SLIDE_ITEM_CNT" val="0"/>
  <p:tag name="KSO_WM_SLIDE_INDEX" val="7"/>
  <p:tag name="KSO_WM_TAG_VERSION" val="1.0"/>
  <p:tag name="KSO_WM_SLIDE_TYPE" val="sectionTitle"/>
  <p:tag name="KSO_WM_SLIDE_SUBTYPE" val="pureTxt"/>
  <p:tag name="KSO_WM_SLIDE_LAYOUT" val="a_b_e"/>
  <p:tag name="KSO_WM_SLIDE_LAYOUT_CNT" val="1_4_1"/>
  <p:tag name="KSO_WM_SPECIAL_SOURCE" val="bdnull"/>
</p:tagLst>
</file>

<file path=ppt/tags/tag4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7*i*1"/>
  <p:tag name="KSO_WM_TEMPLATE_CATEGORY" val="custom"/>
  <p:tag name="KSO_WM_TEMPLATE_INDEX" val="20203242"/>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14"/>
  <p:tag name="KSO_WM_UNIT_TEXT_FILL_TYPE" val="1"/>
</p:tagLst>
</file>

<file path=ppt/tags/tag4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1"/>
  <p:tag name="KSO_WM_UNIT_DIAGRAM_ISNUMVISUAL" val="0"/>
  <p:tag name="KSO_WM_UNIT_DIAGRAM_ISREFERUNIT" val="0"/>
  <p:tag name="KSO_WM_UNIT_ID" val="custom20203242_7*e*1"/>
  <p:tag name="KSO_WM_TEMPLATE_CATEGORY" val="custom"/>
  <p:tag name="KSO_WM_TEMPLATE_INDEX" val="20203242"/>
  <p:tag name="KSO_WM_UNIT_LAYERLEVEL" val="1"/>
  <p:tag name="KSO_WM_TAG_VERSION" val="1.0"/>
  <p:tag name="KSO_WM_BEAUTIFY_FLAG" val="#wm#"/>
  <p:tag name="KSO_WM_UNIT_NOCLEAR" val="0"/>
  <p:tag name="KSO_WM_UNIT_VALUE" val="1"/>
  <p:tag name="KSO_WM_UNIT_TYPE" val="e"/>
  <p:tag name="KSO_WM_UNIT_INDEX" val="1"/>
  <p:tag name="KSO_WM_UNIT_PRESET_TEXT" val="01"/>
  <p:tag name="KSO_WM_UNIT_TEXT_FILL_FORE_SCHEMECOLOR_INDEX_BRIGHTNESS" val="0"/>
  <p:tag name="KSO_WM_UNIT_TEXT_FILL_FORE_SCHEMECOLOR_INDEX" val="14"/>
  <p:tag name="KSO_WM_UNIT_TEXT_FILL_TYPE" val="1"/>
</p:tagLst>
</file>

<file path=ppt/tags/tag474.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3242_7*a*1"/>
  <p:tag name="KSO_WM_TEMPLATE_CATEGORY" val="custom"/>
  <p:tag name="KSO_WM_TEMPLATE_INDEX" val="20203242"/>
  <p:tag name="KSO_WM_UNIT_LAYERLEVEL" val="1"/>
  <p:tag name="KSO_WM_TAG_VERSION" val="1.0"/>
  <p:tag name="KSO_WM_BEAUTIFY_FLAG" val="#wm#"/>
  <p:tag name="KSO_WM_UNIT_PRESET_TEXT" val="单击添加标题"/>
  <p:tag name="KSO_WM_UNIT_ISNUMDGMTITLE" val="0"/>
</p:tagLst>
</file>

<file path=ppt/tags/tag4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7*i*2"/>
  <p:tag name="KSO_WM_UNIT_LAYERLEVEL" val="1"/>
  <p:tag name="KSO_WM_TAG_VERSION" val="1.0"/>
  <p:tag name="KSO_WM_BEAUTIFY_FLAG" val="#wm#"/>
  <p:tag name="KSO_WM_UNIT_TYPE" val="i"/>
  <p:tag name="KSO_WM_UNIT_INDEX" val="2"/>
  <p:tag name="KSO_WM_TEMPLATE_CATEGORY" val="custom"/>
  <p:tag name="KSO_WM_TEMPLATE_INDEX" val="20203242"/>
  <p:tag name="KSO_WM_UNIT_LINE_FORE_SCHEMECOLOR_INDEX_BRIGHTNESS" val="0"/>
  <p:tag name="KSO_WM_UNIT_LINE_FORE_SCHEMECOLOR_INDEX" val="14"/>
  <p:tag name="KSO_WM_UNIT_LINE_FILL_TYPE" val="2"/>
</p:tagLst>
</file>

<file path=ppt/tags/tag476.xml><?xml version="1.0" encoding="utf-8"?>
<p:tagLst xmlns:a="http://schemas.openxmlformats.org/drawingml/2006/main" xmlns:r="http://schemas.openxmlformats.org/officeDocument/2006/relationships" xmlns:p="http://schemas.openxmlformats.org/presentationml/2006/main">
  <p:tag name="KSO_WM_SLIDE_BK_DARK_LIGHT" val="2"/>
  <p:tag name="KSO_WM_SLIDE_BACKGROUND_TYPE" val="general"/>
  <p:tag name="KSO_WM_SPECIAL_SOURCE" val="bdnull"/>
</p:tagLst>
</file>

<file path=ppt/tags/tag4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WM_BEAUTIFY_SHAPE_IDENTITY" val="{22a04b98-45bf-4192-95d3-d3d9c475f3ae}"/>
  <p:tag name="KSO_WM_UNIT_TYPE" val="i"/>
  <p:tag name="KSO_WM_UNIT_FILL_FORE_SCHEMECOLOR_INDEX_1_BRIGHTNESS" val="0"/>
  <p:tag name="KSO_WM_UNIT_FILL_FORE_SCHEMECOLOR_INDEX_1" val="5"/>
  <p:tag name="KSO_WM_UNIT_FILL_FORE_SCHEMECOLOR_INDEX_1_POS" val="0"/>
  <p:tag name="KSO_WM_UNIT_FILL_FORE_SCHEMECOLOR_INDEX_1_TRANS" val="0"/>
  <p:tag name="KSO_WM_UNIT_FILL_FORE_SCHEMECOLOR_INDEX_2_BRIGHTNESS" val="0.95"/>
  <p:tag name="KSO_WM_UNIT_FILL_FORE_SCHEMECOLOR_INDEX_2" val="14"/>
  <p:tag name="KSO_WM_UNIT_FILL_FORE_SCHEMECOLOR_INDEX_2_POS" val="1"/>
  <p:tag name="KSO_WM_UNIT_FILL_FORE_SCHEMECOLOR_INDEX_2_TRANS" val="0"/>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78.xml><?xml version="1.0" encoding="utf-8"?>
<p:tagLst xmlns:a="http://schemas.openxmlformats.org/drawingml/2006/main" xmlns:r="http://schemas.openxmlformats.org/officeDocument/2006/relationships" xmlns:p="http://schemas.openxmlformats.org/presentationml/2006/main">
  <p:tag name="KSO_WM_UNIT_SHADOW_SCHEMECOLOR_INDEX_BRIGHTNESS" val="0"/>
  <p:tag name="KSO_WM_UNIT_SHADOW_SCHEMECOLOR_INDEX" val="5"/>
  <p:tag name="KSO_WM_UNIT_TEXT_FILL_FORE_SCHEMECOLOR_INDEX_BRIGHTNESS" val="0"/>
  <p:tag name="KSO_WM_UNIT_TEXT_FILL_FORE_SCHEMECOLOR_INDEX" val="2"/>
  <p:tag name="KSO_WM_UNIT_TEXT_FILL_TYPE" val="1"/>
</p:tagLst>
</file>

<file path=ppt/tags/tag479.xml><?xml version="1.0" encoding="utf-8"?>
<p:tagLst xmlns:a="http://schemas.openxmlformats.org/drawingml/2006/main" xmlns:r="http://schemas.openxmlformats.org/officeDocument/2006/relationships" xmlns:p="http://schemas.openxmlformats.org/presentationml/2006/main">
  <p:tag name="KSO_WM_UNIT_SHADOW_SCHEMECOLOR_INDEX_BRIGHTNESS" val="0"/>
  <p:tag name="KSO_WM_UNIT_SHADOW_SCHEMECOLOR_INDEX" val="5"/>
  <p:tag name="KSO_WM_UNIT_TEXT_FILL_FORE_SCHEMECOLOR_INDEX_BRIGHTNESS" val="0"/>
  <p:tag name="KSO_WM_UNIT_TEXT_FILL_FORE_SCHEMECOLOR_INDEX" val="2"/>
  <p:tag name="KSO_WM_UNIT_TEXT_FILL_TYPE" val="1"/>
  <p:tag name="KSO_WM_UNIT_LINE_FORE_SCHEMECOLOR_INDEX_BRIGHTNESS" val="0"/>
  <p:tag name="KSO_WM_UNIT_LINE_FORE_SCHEMECOLOR_INDEX" val="6"/>
  <p:tag name="KSO_WM_UNIT_LINE_FILL_TYPE" val="2"/>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80.xml><?xml version="1.0" encoding="utf-8"?>
<p:tagLst xmlns:a="http://schemas.openxmlformats.org/drawingml/2006/main" xmlns:r="http://schemas.openxmlformats.org/officeDocument/2006/relationships" xmlns:p="http://schemas.openxmlformats.org/presentationml/2006/main">
  <p:tag name="KSO_WM_UNIT_SHADOW_SCHEMECOLOR_INDEX_BRIGHTNESS" val="0"/>
  <p:tag name="KSO_WM_UNIT_SHADOW_SCHEMECOLOR_INDEX" val="5"/>
  <p:tag name="KSO_WM_UNIT_TEXT_FILL_FORE_SCHEMECOLOR_INDEX_BRIGHTNESS" val="0"/>
  <p:tag name="KSO_WM_UNIT_TEXT_FILL_FORE_SCHEMECOLOR_INDEX" val="2"/>
  <p:tag name="KSO_WM_UNIT_TEXT_FILL_TYPE" val="1"/>
</p:tagLst>
</file>

<file path=ppt/tags/tag481.xml><?xml version="1.0" encoding="utf-8"?>
<p:tagLst xmlns:a="http://schemas.openxmlformats.org/drawingml/2006/main" xmlns:r="http://schemas.openxmlformats.org/officeDocument/2006/relationships" xmlns:p="http://schemas.openxmlformats.org/presentationml/2006/main">
  <p:tag name="KSO_WM_UNIT_SHADOW_SCHEMECOLOR_INDEX_BRIGHTNESS" val="0"/>
  <p:tag name="KSO_WM_UNIT_SHADOW_SCHEMECOLOR_INDEX" val="5"/>
  <p:tag name="KSO_WM_UNIT_TEXT_FILL_FORE_SCHEMECOLOR_INDEX_BRIGHTNESS" val="0"/>
  <p:tag name="KSO_WM_UNIT_TEXT_FILL_FORE_SCHEMECOLOR_INDEX" val="2"/>
  <p:tag name="KSO_WM_UNIT_TEXT_FILL_TYPE" val="1"/>
  <p:tag name="KSO_WM_UNIT_LINE_FORE_SCHEMECOLOR_INDEX_BRIGHTNESS" val="0"/>
  <p:tag name="KSO_WM_UNIT_LINE_FORE_SCHEMECOLOR_INDEX" val="6"/>
  <p:tag name="KSO_WM_UNIT_LINE_FILL_TYPE" val="2"/>
</p:tagLst>
</file>

<file path=ppt/tags/tag482.xml><?xml version="1.0" encoding="utf-8"?>
<p:tagLst xmlns:a="http://schemas.openxmlformats.org/drawingml/2006/main" xmlns:r="http://schemas.openxmlformats.org/officeDocument/2006/relationships" xmlns:p="http://schemas.openxmlformats.org/presentationml/2006/main">
  <p:tag name="KSO_WM_SPECIAL_SOURCE" val="bdnull"/>
</p:tagLst>
</file>

<file path=ppt/tags/tag483.xml><?xml version="1.0" encoding="utf-8"?>
<p:tagLst xmlns:a="http://schemas.openxmlformats.org/drawingml/2006/main" xmlns:r="http://schemas.openxmlformats.org/officeDocument/2006/relationships" xmlns:p="http://schemas.openxmlformats.org/presentationml/2006/main">
  <p:tag name="KSO_WM_SPECIAL_SOURCE" val="bdnull"/>
</p:tagLst>
</file>

<file path=ppt/tags/tag484.xml><?xml version="1.0" encoding="utf-8"?>
<p:tagLst xmlns:a="http://schemas.openxmlformats.org/drawingml/2006/main" xmlns:r="http://schemas.openxmlformats.org/officeDocument/2006/relationships"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485.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2866.51811023622,&quot;width&quot;:6311.053543307086}"/>
</p:tagLst>
</file>

<file path=ppt/tags/tag486.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文本具体内容"/>
  <p:tag name="KSO_WM_UNIT_NOCLEAR" val="0"/>
  <p:tag name="KSO_WM_UNIT_VALUE" val="63"/>
  <p:tag name="KSO_WM_UNIT_HIGHLIGHT" val="0"/>
  <p:tag name="KSO_WM_UNIT_COMPATIBLE" val="0"/>
  <p:tag name="KSO_WM_UNIT_DIAGRAM_ISNUMVISUAL" val="0"/>
  <p:tag name="KSO_WM_UNIT_DIAGRAM_ISREFERUNIT" val="0"/>
  <p:tag name="KSO_WM_UNIT_TYPE" val="b"/>
  <p:tag name="KSO_WM_UNIT_INDEX" val="1"/>
  <p:tag name="KSO_WM_UNIT_ID" val="custom20202545_7*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488.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2866.51811023622,&quot;width&quot;:6311.053543307086}"/>
</p:tagLst>
</file>

<file path=ppt/tags/tag48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9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文本具体内容"/>
  <p:tag name="KSO_WM_UNIT_NOCLEAR" val="0"/>
  <p:tag name="KSO_WM_UNIT_VALUE" val="63"/>
  <p:tag name="KSO_WM_UNIT_HIGHLIGHT" val="0"/>
  <p:tag name="KSO_WM_UNIT_COMPATIBLE" val="0"/>
  <p:tag name="KSO_WM_UNIT_DIAGRAM_ISNUMVISUAL" val="0"/>
  <p:tag name="KSO_WM_UNIT_DIAGRAM_ISREFERUNIT" val="0"/>
  <p:tag name="KSO_WM_UNIT_TYPE" val="b"/>
  <p:tag name="KSO_WM_UNIT_INDEX" val="1"/>
  <p:tag name="KSO_WM_UNIT_ID" val="custom20202545_7*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91.xml><?xml version="1.0" encoding="utf-8"?>
<p:tagLst xmlns:a="http://schemas.openxmlformats.org/drawingml/2006/main" xmlns:r="http://schemas.openxmlformats.org/officeDocument/2006/relationships" xmlns:p="http://schemas.openxmlformats.org/presentationml/2006/main">
  <p:tag name="KSO_WM_SLIDE_BK_DARK_LIGHT" val="2"/>
  <p:tag name="KSO_WM_SLIDE_BACKGROUND_TYPE" val="general"/>
  <p:tag name="KSO_WM_SPECIAL_SOURCE" val="bdnull"/>
</p:tagLst>
</file>

<file path=ppt/tags/tag4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WM_BEAUTIFY_SHAPE_IDENTITY" val="{22a04b98-45bf-4192-95d3-d3d9c475f3ae}"/>
  <p:tag name="KSO_WM_UNIT_TYPE" val="i"/>
  <p:tag name="KSO_WM_UNIT_FILL_FORE_SCHEMECOLOR_INDEX_1_BRIGHTNESS" val="0"/>
  <p:tag name="KSO_WM_UNIT_FILL_FORE_SCHEMECOLOR_INDEX_1" val="5"/>
  <p:tag name="KSO_WM_UNIT_FILL_FORE_SCHEMECOLOR_INDEX_1_POS" val="0"/>
  <p:tag name="KSO_WM_UNIT_FILL_FORE_SCHEMECOLOR_INDEX_1_TRANS" val="0"/>
  <p:tag name="KSO_WM_UNIT_FILL_FORE_SCHEMECOLOR_INDEX_2_BRIGHTNESS" val="0.95"/>
  <p:tag name="KSO_WM_UNIT_FILL_FORE_SCHEMECOLOR_INDEX_2" val="14"/>
  <p:tag name="KSO_WM_UNIT_FILL_FORE_SCHEMECOLOR_INDEX_2_POS" val="1"/>
  <p:tag name="KSO_WM_UNIT_FILL_FORE_SCHEMECOLOR_INDEX_2_TRANS" val="0"/>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93.xml><?xml version="1.0" encoding="utf-8"?>
<p:tagLst xmlns:a="http://schemas.openxmlformats.org/drawingml/2006/main" xmlns:r="http://schemas.openxmlformats.org/officeDocument/2006/relationships" xmlns:p="http://schemas.openxmlformats.org/presentationml/2006/main">
  <p:tag name="KSO_WM_UNIT_FILL_FORE_SCHEMECOLOR_INDEX_BRIGHTNESS" val="0"/>
  <p:tag name="KSO_WM_UNIT_FILL_FORE_SCHEMECOLOR_INDEX" val="3"/>
  <p:tag name="KSO_WM_UNIT_FILL_TYPE" val="1"/>
  <p:tag name="KSO_WM_UNIT_TEXT_FILL_FORE_SCHEMECOLOR_INDEX_BRIGHTNESS" val="0"/>
  <p:tag name="KSO_WM_UNIT_TEXT_FILL_FORE_SCHEMECOLOR_INDEX" val="2"/>
  <p:tag name="KSO_WM_UNIT_TEXT_FILL_TYPE" val="1"/>
</p:tagLst>
</file>

<file path=ppt/tags/tag494.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 name="KSO_WM_UNIT_FILL_FORE_SCHEMECOLOR_INDEX_BRIGHTNESS" val="0"/>
  <p:tag name="KSO_WM_UNIT_FILL_FORE_SCHEMECOLOR_INDEX" val="6"/>
  <p:tag name="KSO_WM_UNIT_FILL_TYPE" val="1"/>
</p:tagLst>
</file>

<file path=ppt/tags/tag495.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 name="KSO_WM_UNIT_FILL_FORE_SCHEMECOLOR_INDEX_BRIGHTNESS" val="0"/>
  <p:tag name="KSO_WM_UNIT_FILL_FORE_SCHEMECOLOR_INDEX" val="6"/>
  <p:tag name="KSO_WM_UNIT_FILL_TYPE" val="1"/>
</p:tagLst>
</file>

<file path=ppt/tags/tag496.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 name="KSO_WM_UNIT_FILL_FORE_SCHEMECOLOR_INDEX_BRIGHTNESS" val="0"/>
  <p:tag name="KSO_WM_UNIT_FILL_FORE_SCHEMECOLOR_INDEX" val="6"/>
  <p:tag name="KSO_WM_UNIT_FILL_TYPE" val="1"/>
</p:tagLst>
</file>

<file path=ppt/tags/tag497.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483,&quot;width&quot;:3444.4897637795275}"/>
</p:tagLst>
</file>

<file path=ppt/tags/tag498.xml><?xml version="1.0" encoding="utf-8"?>
<p:tagLst xmlns:a="http://schemas.openxmlformats.org/drawingml/2006/main" xmlns:r="http://schemas.openxmlformats.org/officeDocument/2006/relationships"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499.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2866.51811023622,&quot;width&quot;:6311.053543307086}"/>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0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50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文本具体内容"/>
  <p:tag name="KSO_WM_UNIT_NOCLEAR" val="0"/>
  <p:tag name="KSO_WM_UNIT_VALUE" val="63"/>
  <p:tag name="KSO_WM_UNIT_HIGHLIGHT" val="0"/>
  <p:tag name="KSO_WM_UNIT_COMPATIBLE" val="0"/>
  <p:tag name="KSO_WM_UNIT_DIAGRAM_ISNUMVISUAL" val="0"/>
  <p:tag name="KSO_WM_UNIT_DIAGRAM_ISREFERUNIT" val="0"/>
  <p:tag name="KSO_WM_UNIT_TYPE" val="b"/>
  <p:tag name="KSO_WM_UNIT_INDEX" val="1"/>
  <p:tag name="KSO_WM_UNIT_ID" val="custom20202545_7*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5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503.xml><?xml version="1.0" encoding="utf-8"?>
<p:tagLst xmlns:a="http://schemas.openxmlformats.org/drawingml/2006/main" xmlns:r="http://schemas.openxmlformats.org/officeDocument/2006/relationships"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50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50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文本具体内容"/>
  <p:tag name="KSO_WM_UNIT_NOCLEAR" val="0"/>
  <p:tag name="KSO_WM_UNIT_VALUE" val="63"/>
  <p:tag name="KSO_WM_UNIT_HIGHLIGHT" val="0"/>
  <p:tag name="KSO_WM_UNIT_COMPATIBLE" val="0"/>
  <p:tag name="KSO_WM_UNIT_DIAGRAM_ISNUMVISUAL" val="0"/>
  <p:tag name="KSO_WM_UNIT_DIAGRAM_ISREFERUNIT" val="0"/>
  <p:tag name="KSO_WM_UNIT_TYPE" val="b"/>
  <p:tag name="KSO_WM_UNIT_INDEX" val="1"/>
  <p:tag name="KSO_WM_UNIT_ID" val="custom20202545_7*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5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507.xml><?xml version="1.0" encoding="utf-8"?>
<p:tagLst xmlns:a="http://schemas.openxmlformats.org/drawingml/2006/main" xmlns:r="http://schemas.openxmlformats.org/officeDocument/2006/relationships"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508.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2866.51811023622,&quot;width&quot;:6311.053543307086}"/>
</p:tagLst>
</file>

<file path=ppt/tags/tag50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文本具体内容"/>
  <p:tag name="KSO_WM_UNIT_NOCLEAR" val="0"/>
  <p:tag name="KSO_WM_UNIT_VALUE" val="63"/>
  <p:tag name="KSO_WM_UNIT_HIGHLIGHT" val="0"/>
  <p:tag name="KSO_WM_UNIT_COMPATIBLE" val="0"/>
  <p:tag name="KSO_WM_UNIT_DIAGRAM_ISNUMVISUAL" val="0"/>
  <p:tag name="KSO_WM_UNIT_DIAGRAM_ISREFERUNIT" val="0"/>
  <p:tag name="KSO_WM_UNIT_TYPE" val="b"/>
  <p:tag name="KSO_WM_UNIT_INDEX" val="1"/>
  <p:tag name="KSO_WM_UNIT_ID" val="custom20202545_7*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5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512.xml><?xml version="1.0" encoding="utf-8"?>
<p:tagLst xmlns:a="http://schemas.openxmlformats.org/drawingml/2006/main" xmlns:r="http://schemas.openxmlformats.org/officeDocument/2006/relationships"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513.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2866.51811023622,&quot;width&quot;:6311.053543307086}"/>
</p:tagLst>
</file>

<file path=ppt/tags/tag51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51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文本具体内容"/>
  <p:tag name="KSO_WM_UNIT_NOCLEAR" val="0"/>
  <p:tag name="KSO_WM_UNIT_VALUE" val="63"/>
  <p:tag name="KSO_WM_UNIT_HIGHLIGHT" val="0"/>
  <p:tag name="KSO_WM_UNIT_COMPATIBLE" val="0"/>
  <p:tag name="KSO_WM_UNIT_DIAGRAM_ISNUMVISUAL" val="0"/>
  <p:tag name="KSO_WM_UNIT_DIAGRAM_ISREFERUNIT" val="0"/>
  <p:tag name="KSO_WM_UNIT_TYPE" val="b"/>
  <p:tag name="KSO_WM_UNIT_INDEX" val="1"/>
  <p:tag name="KSO_WM_UNIT_ID" val="custom20202545_7*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5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5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518.xml><?xml version="1.0" encoding="utf-8"?>
<p:tagLst xmlns:a="http://schemas.openxmlformats.org/drawingml/2006/main" xmlns:r="http://schemas.openxmlformats.org/officeDocument/2006/relationships" xmlns:p="http://schemas.openxmlformats.org/presentationml/2006/main">
  <p:tag name="KSO_WM_SLIDE_ID" val="custom20202545_11"/>
  <p:tag name="KSO_WM_TEMPLATE_SUBCATEGORY" val="0"/>
  <p:tag name="KSO_WM_TEMPLATE_MASTER_TYPE" val="1"/>
  <p:tag name="KSO_WM_TEMPLATE_COLOR_TYPE" val="1"/>
  <p:tag name="KSO_WM_SLIDE_TYPE" val="text"/>
  <p:tag name="KSO_WM_SLIDE_SUBTYPE" val="picTxt"/>
  <p:tag name="KSO_WM_SLIDE_ITEM_CNT" val="0"/>
  <p:tag name="KSO_WM_SLIDE_INDEX" val="11"/>
  <p:tag name="KSO_WM_SLIDE_SIZE" val="912*489"/>
  <p:tag name="KSO_WM_SLIDE_POSITION" val="47*0"/>
  <p:tag name="KSO_WM_TAG_VERSION" val="1.0"/>
  <p:tag name="KSO_WM_BEAUTIFY_FLAG" val="#wm#"/>
  <p:tag name="KSO_WM_TEMPLATE_CATEGORY" val="custom"/>
  <p:tag name="KSO_WM_TEMPLATE_INDEX" val="20202545"/>
  <p:tag name="KSO_WM_SLIDE_LAYOUT" val="a_d_f"/>
  <p:tag name="KSO_WM_SLIDE_LAYOUT_CNT" val="1_1_1"/>
  <p:tag name="KSO_WM_SPECIAL_SOURCE" val="bdnull"/>
</p:tagLst>
</file>

<file path=ppt/tags/tag519.xml><?xml version="1.0" encoding="utf-8"?>
<p:tagLst xmlns:a="http://schemas.openxmlformats.org/drawingml/2006/main" xmlns:r="http://schemas.openxmlformats.org/officeDocument/2006/relationships" xmlns:p="http://schemas.openxmlformats.org/presentationml/2006/main">
  <p:tag name="KSO_WM_UNIT_VALUE" val="951*3043"/>
  <p:tag name="KSO_WM_UNIT_HIGHLIGHT" val="0"/>
  <p:tag name="KSO_WM_UNIT_COMPATIBLE" val="0"/>
  <p:tag name="KSO_WM_UNIT_DIAGRAM_ISNUMVISUAL" val="0"/>
  <p:tag name="KSO_WM_UNIT_DIAGRAM_ISREFERUNIT" val="0"/>
  <p:tag name="KSO_WM_UNIT_TYPE" val="d"/>
  <p:tag name="KSO_WM_UNIT_INDEX" val="1"/>
  <p:tag name="KSO_WM_UNIT_ID" val="custom20202545_11*d*1"/>
  <p:tag name="KSO_WM_TEMPLATE_CATEGORY" val="custom"/>
  <p:tag name="KSO_WM_TEMPLATE_INDEX" val="20202545"/>
  <p:tag name="KSO_WM_UNIT_SUPPORT_UNIT_TYPE" val="[&quot;all&quot;]"/>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单击此处添加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02545_11*a*1"/>
  <p:tag name="KSO_WM_TEMPLATE_CATEGORY" val="custom"/>
  <p:tag name="KSO_WM_TEMPLATE_INDEX" val="20202545"/>
  <p:tag name="KSO_WM_UNIT_LAYERLEVEL" val="1"/>
  <p:tag name="KSO_WM_TAG_VERSION" val="1.0"/>
  <p:tag name="KSO_WM_BEAUTIFY_FLAG" val="#wm#"/>
</p:tagLst>
</file>

<file path=ppt/tags/tag521.xml><?xml version="1.0" encoding="utf-8"?>
<p:tagLst xmlns:a="http://schemas.openxmlformats.org/drawingml/2006/main" xmlns:r="http://schemas.openxmlformats.org/officeDocument/2006/relationships" xmlns:p="http://schemas.openxmlformats.org/presentationml/2006/main">
  <p:tag name="KSO_WM_UNIT_SUBTYPE" val="a"/>
  <p:tag name="KSO_WM_UNIT_PRESET_TEXT" val="单击此处添加文本具体内容，简明扼要的阐述您的观点。根据需要可酌情增减文字，以便观者准确的理解您传达的思想。"/>
  <p:tag name="KSO_WM_UNIT_NOCLEAR" val="0"/>
  <p:tag name="KSO_WM_UNIT_VALUE" val="106"/>
  <p:tag name="KSO_WM_UNIT_HIGHLIGHT" val="0"/>
  <p:tag name="KSO_WM_UNIT_COMPATIBLE" val="0"/>
  <p:tag name="KSO_WM_UNIT_DIAGRAM_ISNUMVISUAL" val="0"/>
  <p:tag name="KSO_WM_UNIT_DIAGRAM_ISREFERUNIT" val="0"/>
  <p:tag name="KSO_WM_UNIT_TYPE" val="f"/>
  <p:tag name="KSO_WM_UNIT_INDEX" val="1"/>
  <p:tag name="KSO_WM_UNIT_ID" val="custom20202545_11*f*1"/>
  <p:tag name="KSO_WM_TEMPLATE_CATEGORY" val="custom"/>
  <p:tag name="KSO_WM_TEMPLATE_INDEX" val="20202545"/>
  <p:tag name="KSO_WM_UNIT_LAYERLEVEL" val="1"/>
  <p:tag name="KSO_WM_TAG_VERSION" val="1.0"/>
  <p:tag name="KSO_WM_BEAUTIFY_FLAG" val="#wm#"/>
</p:tagLst>
</file>

<file path=ppt/tags/tag5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11*i*1"/>
  <p:tag name="KSO_WM_TEMPLATE_CATEGORY" val="custom"/>
  <p:tag name="KSO_WM_TEMPLATE_INDEX" val="20202545"/>
  <p:tag name="KSO_WM_UNIT_LAYERLEVEL" val="1"/>
  <p:tag name="KSO_WM_TAG_VERSION" val="1.0"/>
  <p:tag name="KSO_WM_BEAUTIFY_FLAG" val="#wm#"/>
</p:tagLst>
</file>

<file path=ppt/tags/tag5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2545_11*i*2"/>
  <p:tag name="KSO_WM_TEMPLATE_CATEGORY" val="custom"/>
  <p:tag name="KSO_WM_TEMPLATE_INDEX" val="20202545"/>
  <p:tag name="KSO_WM_UNIT_LAYERLEVEL" val="1"/>
  <p:tag name="KSO_WM_TAG_VERSION" val="1.0"/>
  <p:tag name="KSO_WM_BEAUTIFY_FLAG" val="#wm#"/>
</p:tagLst>
</file>

<file path=ppt/tags/tag5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custom20202545_11*i*3"/>
  <p:tag name="KSO_WM_TEMPLATE_CATEGORY" val="custom"/>
  <p:tag name="KSO_WM_TEMPLATE_INDEX" val="20202545"/>
  <p:tag name="KSO_WM_UNIT_LAYERLEVEL" val="1"/>
  <p:tag name="KSO_WM_TAG_VERSION" val="1.0"/>
  <p:tag name="KSO_WM_BEAUTIFY_FLAG" val="#wm#"/>
</p:tagLst>
</file>

<file path=ppt/tags/tag5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LIDE_BK_DARK_LIGHT" val="2"/>
  <p:tag name="KSO_WM_SLIDE_BACKGROUND_TYPE" val="general"/>
  <p:tag name="KSO_WM_SPECIAL_SOURCE" val="bdnull"/>
</p:tagLst>
</file>

<file path=ppt/tags/tag5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WM_BEAUTIFY_SHAPE_IDENTITY" val="{22a04b98-45bf-4192-95d3-d3d9c475f3ae}"/>
  <p:tag name="KSO_WM_UNIT_TYPE" val="i"/>
  <p:tag name="KSO_WM_UNIT_FILL_FORE_SCHEMECOLOR_INDEX_1_BRIGHTNESS" val="0"/>
  <p:tag name="KSO_WM_UNIT_FILL_FORE_SCHEMECOLOR_INDEX_1" val="5"/>
  <p:tag name="KSO_WM_UNIT_FILL_FORE_SCHEMECOLOR_INDEX_1_POS" val="0"/>
  <p:tag name="KSO_WM_UNIT_FILL_FORE_SCHEMECOLOR_INDEX_1_TRANS" val="0"/>
  <p:tag name="KSO_WM_UNIT_FILL_FORE_SCHEMECOLOR_INDEX_2_BRIGHTNESS" val="0.95"/>
  <p:tag name="KSO_WM_UNIT_FILL_FORE_SCHEMECOLOR_INDEX_2" val="14"/>
  <p:tag name="KSO_WM_UNIT_FILL_FORE_SCHEMECOLOR_INDEX_2_POS" val="1"/>
  <p:tag name="KSO_WM_UNIT_FILL_FORE_SCHEMECOLOR_INDEX_2_TRANS" val="0"/>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27.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0800,&quot;width&quot;:15272}"/>
</p:tagLst>
</file>

<file path=ppt/tags/tag528.xml><?xml version="1.0" encoding="utf-8"?>
<p:tagLst xmlns:a="http://schemas.openxmlformats.org/drawingml/2006/main" xmlns:r="http://schemas.openxmlformats.org/officeDocument/2006/relationships" xmlns:p="http://schemas.openxmlformats.org/presentationml/2006/main">
  <p:tag name="KSO_WM_SPECIAL_SOURCE" val="bdnull"/>
</p:tagLst>
</file>

<file path=ppt/tags/tag529.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5548,&quot;width&quot;:7265}"/>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30.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5199,&quot;width&quot;:6937}"/>
</p:tagLst>
</file>

<file path=ppt/tags/tag531.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7236.431496062992,&quot;width&quot;:4943.971653543307}"/>
</p:tagLst>
</file>

<file path=ppt/tags/tag532.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11910,&quot;width&quot;:9594}"/>
</p:tagLst>
</file>

<file path=ppt/tags/tag5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53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5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545"/>
  <p:tag name="KSO_WM_SPECIAL_SOURCE" val="bdnull"/>
</p:tagLst>
</file>

<file path=ppt/tags/tag53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2"/>
  <p:tag name="KSO_WM_SLIDE_ID" val="custom20203242_7"/>
  <p:tag name="KSO_WM_TEMPLATE_SUBCATEGORY" val="0"/>
  <p:tag name="KSO_WM_TEMPLATE_MASTER_TYPE" val="1"/>
  <p:tag name="KSO_WM_TEMPLATE_COLOR_TYPE" val="1"/>
  <p:tag name="KSO_WM_SLIDE_ITEM_CNT" val="0"/>
  <p:tag name="KSO_WM_SLIDE_INDEX" val="7"/>
  <p:tag name="KSO_WM_TAG_VERSION" val="1.0"/>
  <p:tag name="KSO_WM_SLIDE_TYPE" val="sectionTitle"/>
  <p:tag name="KSO_WM_SLIDE_SUBTYPE" val="pureTxt"/>
  <p:tag name="KSO_WM_SLIDE_LAYOUT" val="a_b_e"/>
  <p:tag name="KSO_WM_SLIDE_LAYOUT_CNT" val="1_4_1"/>
  <p:tag name="KSO_WM_SPECIAL_SOURCE" val="bdnull"/>
</p:tagLst>
</file>

<file path=ppt/tags/tag5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7*i*1"/>
  <p:tag name="KSO_WM_TEMPLATE_CATEGORY" val="custom"/>
  <p:tag name="KSO_WM_TEMPLATE_INDEX" val="20203242"/>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14"/>
  <p:tag name="KSO_WM_UNIT_TEXT_FILL_TYPE" val="1"/>
</p:tagLst>
</file>

<file path=ppt/tags/tag5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1"/>
  <p:tag name="KSO_WM_UNIT_DIAGRAM_ISNUMVISUAL" val="0"/>
  <p:tag name="KSO_WM_UNIT_DIAGRAM_ISREFERUNIT" val="0"/>
  <p:tag name="KSO_WM_UNIT_ID" val="custom20203242_7*e*1"/>
  <p:tag name="KSO_WM_TEMPLATE_CATEGORY" val="custom"/>
  <p:tag name="KSO_WM_TEMPLATE_INDEX" val="20203242"/>
  <p:tag name="KSO_WM_UNIT_LAYERLEVEL" val="1"/>
  <p:tag name="KSO_WM_TAG_VERSION" val="1.0"/>
  <p:tag name="KSO_WM_BEAUTIFY_FLAG" val="#wm#"/>
  <p:tag name="KSO_WM_UNIT_NOCLEAR" val="0"/>
  <p:tag name="KSO_WM_UNIT_VALUE" val="1"/>
  <p:tag name="KSO_WM_UNIT_TYPE" val="e"/>
  <p:tag name="KSO_WM_UNIT_INDEX" val="1"/>
  <p:tag name="KSO_WM_UNIT_PRESET_TEXT" val="01"/>
  <p:tag name="KSO_WM_UNIT_TEXT_FILL_FORE_SCHEMECOLOR_INDEX_BRIGHTNESS" val="0"/>
  <p:tag name="KSO_WM_UNIT_TEXT_FILL_FORE_SCHEMECOLOR_INDEX" val="14"/>
  <p:tag name="KSO_WM_UNIT_TEXT_FILL_TYPE" val="1"/>
</p:tagLst>
</file>

<file path=ppt/tags/tag539.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3242_7*a*1"/>
  <p:tag name="KSO_WM_TEMPLATE_CATEGORY" val="custom"/>
  <p:tag name="KSO_WM_TEMPLATE_INDEX" val="20203242"/>
  <p:tag name="KSO_WM_UNIT_LAYERLEVEL" val="1"/>
  <p:tag name="KSO_WM_TAG_VERSION" val="1.0"/>
  <p:tag name="KSO_WM_BEAUTIFY_FLAG" val="#wm#"/>
  <p:tag name="KSO_WM_UNIT_PRESET_TEXT" val="单击添加标题"/>
  <p:tag name="KSO_WM_UNIT_ISNUMDGMTITLE" val="0"/>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5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custom20203242_7*i*2"/>
  <p:tag name="KSO_WM_UNIT_LAYERLEVEL" val="1"/>
  <p:tag name="KSO_WM_TAG_VERSION" val="1.0"/>
  <p:tag name="KSO_WM_BEAUTIFY_FLAG" val="#wm#"/>
  <p:tag name="KSO_WM_UNIT_TYPE" val="i"/>
  <p:tag name="KSO_WM_UNIT_INDEX" val="2"/>
  <p:tag name="KSO_WM_TEMPLATE_CATEGORY" val="custom"/>
  <p:tag name="KSO_WM_TEMPLATE_INDEX" val="20203242"/>
  <p:tag name="KSO_WM_UNIT_LINE_FORE_SCHEMECOLOR_INDEX_BRIGHTNESS" val="0"/>
  <p:tag name="KSO_WM_UNIT_LINE_FORE_SCHEMECOLOR_INDEX" val="14"/>
  <p:tag name="KSO_WM_UNIT_LINE_FILL_TYPE" val="2"/>
</p:tagLst>
</file>

<file path=ppt/tags/tag5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2"/>
  <p:tag name="KSO_WM_SPECIAL_SOURCE" val="bdnull"/>
</p:tagLst>
</file>

<file path=ppt/tags/tag542.xml><?xml version="1.0" encoding="utf-8"?>
<p:tagLst xmlns:a="http://schemas.openxmlformats.org/drawingml/2006/main" xmlns:r="http://schemas.openxmlformats.org/officeDocument/2006/relationships" xmlns:p="http://schemas.openxmlformats.org/presentationml/2006/main">
  <p:tag name="KSO_WM_SPECIAL_SOURCE" val="bdnull"/>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110df220-87e9-4fe1-b9b5-fa7c99361a10}"/>
</p:tagLst>
</file>

<file path=ppt/tags/tag9.xml><?xml version="1.0" encoding="utf-8"?>
<p:tagLst xmlns:a="http://schemas.openxmlformats.org/drawingml/2006/main" xmlns:r="http://schemas.openxmlformats.org/officeDocument/2006/relationships"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9.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科技风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1">
      <a:majorFont>
        <a:latin typeface="Impact"/>
        <a:ea typeface="思源黑体 CN Medium"/>
        <a:cs typeface=""/>
      </a:majorFont>
      <a:minorFont>
        <a:latin typeface="思源黑体 CN Medium"/>
        <a:ea typeface="思源黑体 CN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主题​​">
  <a:themeElements>
    <a:clrScheme name="自定义 32">
      <a:dk1>
        <a:sysClr val="windowText" lastClr="000000"/>
      </a:dk1>
      <a:lt1>
        <a:sysClr val="window" lastClr="FFFFFF"/>
      </a:lt1>
      <a:dk2>
        <a:srgbClr val="F4FBFF"/>
      </a:dk2>
      <a:lt2>
        <a:srgbClr val="FFFFFF"/>
      </a:lt2>
      <a:accent1>
        <a:srgbClr val="0171C0"/>
      </a:accent1>
      <a:accent2>
        <a:srgbClr val="17819A"/>
      </a:accent2>
      <a:accent3>
        <a:srgbClr val="2E9174"/>
      </a:accent3>
      <a:accent4>
        <a:srgbClr val="44A04D"/>
      </a:accent4>
      <a:accent5>
        <a:srgbClr val="5BB027"/>
      </a:accent5>
      <a:accent6>
        <a:srgbClr val="71C001"/>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主题​​">
  <a:themeElements>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TotalTime>
  <Words>5519</Words>
  <Application>Microsoft Macintosh PowerPoint</Application>
  <PresentationFormat>Widescreen</PresentationFormat>
  <Paragraphs>119</Paragraphs>
  <Slides>27</Slides>
  <Notes>9</Notes>
  <HiddenSlides>0</HiddenSlides>
  <MMClips>3</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27</vt:i4>
      </vt:variant>
    </vt:vector>
  </HeadingPairs>
  <TitlesOfParts>
    <vt:vector size="39" baseType="lpstr">
      <vt:lpstr>等线</vt:lpstr>
      <vt:lpstr>微软雅黑</vt:lpstr>
      <vt:lpstr>Arial</vt:lpstr>
      <vt:lpstr>Calibri</vt:lpstr>
      <vt:lpstr>Impact</vt:lpstr>
      <vt:lpstr>Times New Roman</vt:lpstr>
      <vt:lpstr>Viner Hand ITC</vt:lpstr>
      <vt:lpstr>思源黑体 CN Medium</vt:lpstr>
      <vt:lpstr>科技风主题​​</vt:lpstr>
      <vt:lpstr>2_Office 主题​​</vt:lpstr>
      <vt:lpstr>3_Office 主题​​</vt:lpstr>
      <vt:lpstr>1_Office 主题​​</vt:lpstr>
      <vt:lpstr>Wonderful new Terahertz Magic Device sold by Terahertz Health  </vt:lpstr>
      <vt:lpstr>PowerPoint Presentation</vt:lpstr>
      <vt:lpstr>Company Profile </vt:lpstr>
      <vt:lpstr>PowerPoint Presentation</vt:lpstr>
      <vt:lpstr>PowerPoint Presentation</vt:lpstr>
      <vt:lpstr>PowerPoint Presentation</vt:lpstr>
      <vt:lpstr>Magic Box Introduction</vt:lpstr>
      <vt:lpstr>PowerPoint Presentation</vt:lpstr>
      <vt:lpstr>PowerPoint Presentation</vt:lpstr>
      <vt:lpstr>PowerPoint Presentation</vt:lpstr>
      <vt:lpstr>3.Magic Quantum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Advantages of Magic Box,comparing with wands</vt:lpstr>
      <vt:lpstr>PowerPoint Presentation</vt:lpstr>
      <vt:lpstr>Test report on energy-gathering chips</vt:lpstr>
      <vt:lpstr>PowerPoint Presentation</vt:lpstr>
      <vt:lpstr>PowerPoint Presentation</vt:lpstr>
      <vt:lpstr>PowerPoint Presentation</vt:lpstr>
      <vt:lpstr>Feedback</vt:lpstr>
      <vt:lpstr>1. Terahertz Magic Box based on our 7.0  was born and upgraded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Zero</dc:creator>
  <cp:lastModifiedBy>andre van straaten</cp:lastModifiedBy>
  <cp:revision>55</cp:revision>
  <dcterms:created xsi:type="dcterms:W3CDTF">2019-12-27T03:51:00Z</dcterms:created>
  <dcterms:modified xsi:type="dcterms:W3CDTF">2023-04-25T08:37:02Z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2052-11.1.0.12598</vt:lpwstr>
  </property>
  <property fmtid="{D5CDD505-2E9C-101B-9397-08002B2CF9AE}" pid="3" name="KSOTemplateUUID">
    <vt:lpwstr>v1.0_mb_tzjRCiC5YcANIEbxjMUPmw==</vt:lpwstr>
  </property>
  <property fmtid="{D5CDD505-2E9C-101B-9397-08002B2CF9AE}" pid="4" name="ICV">
    <vt:lpwstr>80B05195DE464D8C97E32A2AAEB0EF3B</vt:lpwstr>
  </property>
</Properties>
</file>